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9" r:id="rId4"/>
    <p:sldId id="259" r:id="rId5"/>
    <p:sldId id="277" r:id="rId6"/>
    <p:sldId id="260" r:id="rId7"/>
    <p:sldId id="261" r:id="rId8"/>
    <p:sldId id="262" r:id="rId9"/>
    <p:sldId id="263" r:id="rId10"/>
    <p:sldId id="280" r:id="rId11"/>
    <p:sldId id="264" r:id="rId12"/>
    <p:sldId id="265" r:id="rId13"/>
    <p:sldId id="266" r:id="rId14"/>
    <p:sldId id="267"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9900FF"/>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p:cViewPr varScale="1">
        <p:scale>
          <a:sx n="88" d="100"/>
          <a:sy n="88" d="100"/>
        </p:scale>
        <p:origin x="-106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C6711C-F63E-47F1-8F62-3FA83B28E689}" type="doc">
      <dgm:prSet loTypeId="urn:microsoft.com/office/officeart/2005/8/layout/process4" loCatId="list" qsTypeId="urn:microsoft.com/office/officeart/2005/8/quickstyle/simple1" qsCatId="simple" csTypeId="urn:microsoft.com/office/officeart/2005/8/colors/colorful3" csCatId="colorful" phldr="1"/>
      <dgm:spPr/>
      <dgm:t>
        <a:bodyPr/>
        <a:lstStyle/>
        <a:p>
          <a:endParaRPr lang="en-US"/>
        </a:p>
      </dgm:t>
    </dgm:pt>
    <dgm:pt modelId="{764AAE9C-046B-4FC9-B9A4-333412C735F8}">
      <dgm:prSet phldrT="[Text]" custT="1"/>
      <dgm:spPr/>
      <dgm:t>
        <a:bodyPr/>
        <a:lstStyle/>
        <a:p>
          <a:r>
            <a:rPr lang="en-US" sz="3200" b="1" dirty="0" smtClean="0">
              <a:effectLst>
                <a:outerShdw blurRad="38100" dist="38100" dir="2700000" algn="tl">
                  <a:srgbClr val="000000">
                    <a:alpha val="43137"/>
                  </a:srgbClr>
                </a:outerShdw>
              </a:effectLst>
            </a:rPr>
            <a:t>Emperor/ Empress</a:t>
          </a:r>
          <a:endParaRPr lang="en-US" sz="3200" b="1" dirty="0">
            <a:effectLst>
              <a:outerShdw blurRad="38100" dist="38100" dir="2700000" algn="tl">
                <a:srgbClr val="000000">
                  <a:alpha val="43137"/>
                </a:srgbClr>
              </a:outerShdw>
            </a:effectLst>
          </a:endParaRPr>
        </a:p>
      </dgm:t>
    </dgm:pt>
    <dgm:pt modelId="{E1BEDA79-BC8E-4017-A467-1E9DA6A8013A}" type="parTrans" cxnId="{2A607394-597D-4BAC-92C5-DC405A83AEA7}">
      <dgm:prSet/>
      <dgm:spPr/>
      <dgm:t>
        <a:bodyPr/>
        <a:lstStyle/>
        <a:p>
          <a:endParaRPr lang="en-US"/>
        </a:p>
      </dgm:t>
    </dgm:pt>
    <dgm:pt modelId="{E7306FDD-4255-46EB-9112-AA439308A4E6}" type="sibTrans" cxnId="{2A607394-597D-4BAC-92C5-DC405A83AEA7}">
      <dgm:prSet/>
      <dgm:spPr/>
      <dgm:t>
        <a:bodyPr/>
        <a:lstStyle/>
        <a:p>
          <a:endParaRPr lang="en-US"/>
        </a:p>
      </dgm:t>
    </dgm:pt>
    <dgm:pt modelId="{05A7543D-264B-44C3-A3E1-6B2673305972}">
      <dgm:prSet phldrT="[Text]" custT="1"/>
      <dgm:spPr/>
      <dgm:t>
        <a:bodyPr/>
        <a:lstStyle/>
        <a:p>
          <a:r>
            <a:rPr lang="en-US" sz="2400" dirty="0" smtClean="0"/>
            <a:t>Most powerful leader</a:t>
          </a:r>
          <a:endParaRPr lang="en-US" sz="2400" dirty="0"/>
        </a:p>
      </dgm:t>
    </dgm:pt>
    <dgm:pt modelId="{DF5C297D-B5F6-4C7B-92E6-205E1A958FD2}" type="parTrans" cxnId="{2D904693-A24C-4544-BA2C-557BFDF6EDA1}">
      <dgm:prSet/>
      <dgm:spPr/>
      <dgm:t>
        <a:bodyPr/>
        <a:lstStyle/>
        <a:p>
          <a:endParaRPr lang="en-US"/>
        </a:p>
      </dgm:t>
    </dgm:pt>
    <dgm:pt modelId="{EC95E943-64BC-49AE-9D68-F6B8C19FA31F}" type="sibTrans" cxnId="{2D904693-A24C-4544-BA2C-557BFDF6EDA1}">
      <dgm:prSet/>
      <dgm:spPr/>
      <dgm:t>
        <a:bodyPr/>
        <a:lstStyle/>
        <a:p>
          <a:endParaRPr lang="en-US"/>
        </a:p>
      </dgm:t>
    </dgm:pt>
    <dgm:pt modelId="{6A672C65-874E-4217-97EB-C0E577F259A8}">
      <dgm:prSet phldrT="[Text]" custT="1"/>
      <dgm:spPr/>
      <dgm:t>
        <a:bodyPr/>
        <a:lstStyle/>
        <a:p>
          <a:r>
            <a:rPr lang="en-US" sz="3200" b="1" dirty="0" smtClean="0">
              <a:effectLst>
                <a:outerShdw blurRad="38100" dist="38100" dir="2700000" algn="tl">
                  <a:srgbClr val="000000">
                    <a:alpha val="43137"/>
                  </a:srgbClr>
                </a:outerShdw>
              </a:effectLst>
            </a:rPr>
            <a:t>Peasants or workers</a:t>
          </a:r>
          <a:endParaRPr lang="en-US" sz="3200" b="1" dirty="0">
            <a:effectLst>
              <a:outerShdw blurRad="38100" dist="38100" dir="2700000" algn="tl">
                <a:srgbClr val="000000">
                  <a:alpha val="43137"/>
                </a:srgbClr>
              </a:outerShdw>
            </a:effectLst>
          </a:endParaRPr>
        </a:p>
      </dgm:t>
    </dgm:pt>
    <dgm:pt modelId="{A9676863-8330-4C6A-B785-E2D36EE09693}" type="parTrans" cxnId="{41AE2DDF-DD2F-4782-8111-3E17AB311CFB}">
      <dgm:prSet/>
      <dgm:spPr/>
      <dgm:t>
        <a:bodyPr/>
        <a:lstStyle/>
        <a:p>
          <a:endParaRPr lang="en-US"/>
        </a:p>
      </dgm:t>
    </dgm:pt>
    <dgm:pt modelId="{FC3993BE-F2F3-4125-8E63-A91668D80973}" type="sibTrans" cxnId="{41AE2DDF-DD2F-4782-8111-3E17AB311CFB}">
      <dgm:prSet/>
      <dgm:spPr/>
      <dgm:t>
        <a:bodyPr/>
        <a:lstStyle/>
        <a:p>
          <a:endParaRPr lang="en-US"/>
        </a:p>
      </dgm:t>
    </dgm:pt>
    <dgm:pt modelId="{7CD41442-4D17-4484-8A77-5C3E240DE787}">
      <dgm:prSet phldrT="[Text]" custT="1"/>
      <dgm:spPr/>
      <dgm:t>
        <a:bodyPr/>
        <a:lstStyle/>
        <a:p>
          <a:r>
            <a:rPr lang="en-US" sz="2400" dirty="0" smtClean="0"/>
            <a:t>Owned land and actually had money</a:t>
          </a:r>
          <a:endParaRPr lang="en-US" sz="2400" dirty="0"/>
        </a:p>
      </dgm:t>
    </dgm:pt>
    <dgm:pt modelId="{161400A7-4E8F-4447-B8E6-3C450C5C4790}" type="parTrans" cxnId="{C32F3ABD-72DB-4BB2-8587-EE6DC245B01A}">
      <dgm:prSet/>
      <dgm:spPr/>
      <dgm:t>
        <a:bodyPr/>
        <a:lstStyle/>
        <a:p>
          <a:endParaRPr lang="en-US"/>
        </a:p>
      </dgm:t>
    </dgm:pt>
    <dgm:pt modelId="{6E9185F5-4D27-40FA-B909-1C4451C13040}" type="sibTrans" cxnId="{C32F3ABD-72DB-4BB2-8587-EE6DC245B01A}">
      <dgm:prSet/>
      <dgm:spPr/>
      <dgm:t>
        <a:bodyPr/>
        <a:lstStyle/>
        <a:p>
          <a:endParaRPr lang="en-US"/>
        </a:p>
      </dgm:t>
    </dgm:pt>
    <dgm:pt modelId="{BB629C08-88C5-4D31-8182-FB6515CF5EE6}">
      <dgm:prSet phldrT="[Text]" custT="1"/>
      <dgm:spPr/>
      <dgm:t>
        <a:bodyPr/>
        <a:lstStyle/>
        <a:p>
          <a:r>
            <a:rPr lang="en-US" sz="3200" b="1" dirty="0" smtClean="0">
              <a:effectLst>
                <a:outerShdw blurRad="38100" dist="38100" dir="2700000" algn="tl">
                  <a:srgbClr val="000000">
                    <a:alpha val="43137"/>
                  </a:srgbClr>
                </a:outerShdw>
              </a:effectLst>
            </a:rPr>
            <a:t>Merchants or sellers</a:t>
          </a:r>
          <a:endParaRPr lang="en-US" sz="3200" b="1" dirty="0">
            <a:effectLst>
              <a:outerShdw blurRad="38100" dist="38100" dir="2700000" algn="tl">
                <a:srgbClr val="000000">
                  <a:alpha val="43137"/>
                </a:srgbClr>
              </a:outerShdw>
            </a:effectLst>
          </a:endParaRPr>
        </a:p>
      </dgm:t>
    </dgm:pt>
    <dgm:pt modelId="{43306B60-AF04-40E9-B528-DB2CB43DBC15}" type="parTrans" cxnId="{249829D4-11C1-48F7-B2CC-CB14E5DB6F15}">
      <dgm:prSet/>
      <dgm:spPr/>
      <dgm:t>
        <a:bodyPr/>
        <a:lstStyle/>
        <a:p>
          <a:endParaRPr lang="en-US"/>
        </a:p>
      </dgm:t>
    </dgm:pt>
    <dgm:pt modelId="{C44CE265-1A31-42B1-B284-3B6C5BB79760}" type="sibTrans" cxnId="{249829D4-11C1-48F7-B2CC-CB14E5DB6F15}">
      <dgm:prSet/>
      <dgm:spPr/>
      <dgm:t>
        <a:bodyPr/>
        <a:lstStyle/>
        <a:p>
          <a:endParaRPr lang="en-US"/>
        </a:p>
      </dgm:t>
    </dgm:pt>
    <dgm:pt modelId="{63590844-6AA8-4D6B-A486-90FFC882780D}">
      <dgm:prSet phldrT="[Text]" custT="1"/>
      <dgm:spPr/>
      <dgm:t>
        <a:bodyPr/>
        <a:lstStyle/>
        <a:p>
          <a:r>
            <a:rPr lang="en-US" sz="2400" dirty="0" smtClean="0"/>
            <a:t>Simply walked around trying to sell items</a:t>
          </a:r>
          <a:endParaRPr lang="en-US" sz="2400" dirty="0"/>
        </a:p>
      </dgm:t>
    </dgm:pt>
    <dgm:pt modelId="{BA69A981-5EF4-4477-BCDA-C7C139DCF21C}" type="parTrans" cxnId="{A5C1BA88-0462-4C5E-8C96-5655A729F1EF}">
      <dgm:prSet/>
      <dgm:spPr/>
      <dgm:t>
        <a:bodyPr/>
        <a:lstStyle/>
        <a:p>
          <a:endParaRPr lang="en-US"/>
        </a:p>
      </dgm:t>
    </dgm:pt>
    <dgm:pt modelId="{4A7B3E52-7CD5-4DA3-886E-45F1DD09489D}" type="sibTrans" cxnId="{A5C1BA88-0462-4C5E-8C96-5655A729F1EF}">
      <dgm:prSet/>
      <dgm:spPr/>
      <dgm:t>
        <a:bodyPr/>
        <a:lstStyle/>
        <a:p>
          <a:endParaRPr lang="en-US"/>
        </a:p>
      </dgm:t>
    </dgm:pt>
    <dgm:pt modelId="{0575AEA1-FBDD-4905-946B-6725E2DAB6AF}" type="pres">
      <dgm:prSet presAssocID="{C0C6711C-F63E-47F1-8F62-3FA83B28E689}" presName="Name0" presStyleCnt="0">
        <dgm:presLayoutVars>
          <dgm:dir/>
          <dgm:animLvl val="lvl"/>
          <dgm:resizeHandles val="exact"/>
        </dgm:presLayoutVars>
      </dgm:prSet>
      <dgm:spPr/>
      <dgm:t>
        <a:bodyPr/>
        <a:lstStyle/>
        <a:p>
          <a:endParaRPr lang="en-US"/>
        </a:p>
      </dgm:t>
    </dgm:pt>
    <dgm:pt modelId="{0D849499-DCCA-4D48-A2BE-E5C77A2D9919}" type="pres">
      <dgm:prSet presAssocID="{BB629C08-88C5-4D31-8182-FB6515CF5EE6}" presName="boxAndChildren" presStyleCnt="0"/>
      <dgm:spPr/>
    </dgm:pt>
    <dgm:pt modelId="{B92A5C8F-2672-4E4B-ABEC-E2E95BD80F4E}" type="pres">
      <dgm:prSet presAssocID="{BB629C08-88C5-4D31-8182-FB6515CF5EE6}" presName="parentTextBox" presStyleLbl="node1" presStyleIdx="0" presStyleCnt="3"/>
      <dgm:spPr/>
      <dgm:t>
        <a:bodyPr/>
        <a:lstStyle/>
        <a:p>
          <a:endParaRPr lang="en-US"/>
        </a:p>
      </dgm:t>
    </dgm:pt>
    <dgm:pt modelId="{A9093F37-01CD-4479-87B5-07E945A3A89F}" type="pres">
      <dgm:prSet presAssocID="{BB629C08-88C5-4D31-8182-FB6515CF5EE6}" presName="entireBox" presStyleLbl="node1" presStyleIdx="0" presStyleCnt="3"/>
      <dgm:spPr/>
      <dgm:t>
        <a:bodyPr/>
        <a:lstStyle/>
        <a:p>
          <a:endParaRPr lang="en-US"/>
        </a:p>
      </dgm:t>
    </dgm:pt>
    <dgm:pt modelId="{656BB0BE-AD49-4BBC-B563-EBFF383017B1}" type="pres">
      <dgm:prSet presAssocID="{BB629C08-88C5-4D31-8182-FB6515CF5EE6}" presName="descendantBox" presStyleCnt="0"/>
      <dgm:spPr/>
    </dgm:pt>
    <dgm:pt modelId="{74EAB83E-60ED-477A-8AD9-99A43BC1912E}" type="pres">
      <dgm:prSet presAssocID="{63590844-6AA8-4D6B-A486-90FFC882780D}" presName="childTextBox" presStyleLbl="fgAccFollowNode1" presStyleIdx="0" presStyleCnt="3" custLinFactNeighborX="-926" custLinFactNeighborY="-5057">
        <dgm:presLayoutVars>
          <dgm:bulletEnabled val="1"/>
        </dgm:presLayoutVars>
      </dgm:prSet>
      <dgm:spPr/>
      <dgm:t>
        <a:bodyPr/>
        <a:lstStyle/>
        <a:p>
          <a:endParaRPr lang="en-US"/>
        </a:p>
      </dgm:t>
    </dgm:pt>
    <dgm:pt modelId="{5CBBF3F7-0E4C-40B5-ABEE-279EAEBE5B90}" type="pres">
      <dgm:prSet presAssocID="{FC3993BE-F2F3-4125-8E63-A91668D80973}" presName="sp" presStyleCnt="0"/>
      <dgm:spPr/>
    </dgm:pt>
    <dgm:pt modelId="{1DFCFEF8-E166-445B-97B3-B1A776EB78ED}" type="pres">
      <dgm:prSet presAssocID="{6A672C65-874E-4217-97EB-C0E577F259A8}" presName="arrowAndChildren" presStyleCnt="0"/>
      <dgm:spPr/>
    </dgm:pt>
    <dgm:pt modelId="{8C054F02-E1EA-4608-8B2E-210EE4DA5592}" type="pres">
      <dgm:prSet presAssocID="{6A672C65-874E-4217-97EB-C0E577F259A8}" presName="parentTextArrow" presStyleLbl="node1" presStyleIdx="0" presStyleCnt="3"/>
      <dgm:spPr/>
      <dgm:t>
        <a:bodyPr/>
        <a:lstStyle/>
        <a:p>
          <a:endParaRPr lang="en-US"/>
        </a:p>
      </dgm:t>
    </dgm:pt>
    <dgm:pt modelId="{1AE68EA1-A555-410D-B169-8FB6265E67F8}" type="pres">
      <dgm:prSet presAssocID="{6A672C65-874E-4217-97EB-C0E577F259A8}" presName="arrow" presStyleLbl="node1" presStyleIdx="1" presStyleCnt="3"/>
      <dgm:spPr/>
      <dgm:t>
        <a:bodyPr/>
        <a:lstStyle/>
        <a:p>
          <a:endParaRPr lang="en-US"/>
        </a:p>
      </dgm:t>
    </dgm:pt>
    <dgm:pt modelId="{5C91CE9B-EFFA-4F57-ACA2-86B4A71F13FE}" type="pres">
      <dgm:prSet presAssocID="{6A672C65-874E-4217-97EB-C0E577F259A8}" presName="descendantArrow" presStyleCnt="0"/>
      <dgm:spPr/>
    </dgm:pt>
    <dgm:pt modelId="{17143292-BF34-4D80-AA50-B9E125620D1E}" type="pres">
      <dgm:prSet presAssocID="{7CD41442-4D17-4484-8A77-5C3E240DE787}" presName="childTextArrow" presStyleLbl="fgAccFollowNode1" presStyleIdx="1" presStyleCnt="3">
        <dgm:presLayoutVars>
          <dgm:bulletEnabled val="1"/>
        </dgm:presLayoutVars>
      </dgm:prSet>
      <dgm:spPr/>
      <dgm:t>
        <a:bodyPr/>
        <a:lstStyle/>
        <a:p>
          <a:endParaRPr lang="en-US"/>
        </a:p>
      </dgm:t>
    </dgm:pt>
    <dgm:pt modelId="{B4F7E473-9B5D-479A-B55F-87AE56D56230}" type="pres">
      <dgm:prSet presAssocID="{E7306FDD-4255-46EB-9112-AA439308A4E6}" presName="sp" presStyleCnt="0"/>
      <dgm:spPr/>
    </dgm:pt>
    <dgm:pt modelId="{55D5E8D0-F711-4FE7-94D8-4BDFFDE8C0A6}" type="pres">
      <dgm:prSet presAssocID="{764AAE9C-046B-4FC9-B9A4-333412C735F8}" presName="arrowAndChildren" presStyleCnt="0"/>
      <dgm:spPr/>
    </dgm:pt>
    <dgm:pt modelId="{69559EF0-ADB1-4302-82F3-2687DB54DF70}" type="pres">
      <dgm:prSet presAssocID="{764AAE9C-046B-4FC9-B9A4-333412C735F8}" presName="parentTextArrow" presStyleLbl="node1" presStyleIdx="1" presStyleCnt="3"/>
      <dgm:spPr/>
      <dgm:t>
        <a:bodyPr/>
        <a:lstStyle/>
        <a:p>
          <a:endParaRPr lang="en-US"/>
        </a:p>
      </dgm:t>
    </dgm:pt>
    <dgm:pt modelId="{FA359D95-94A0-4235-9691-85707089F0A0}" type="pres">
      <dgm:prSet presAssocID="{764AAE9C-046B-4FC9-B9A4-333412C735F8}" presName="arrow" presStyleLbl="node1" presStyleIdx="2" presStyleCnt="3"/>
      <dgm:spPr/>
      <dgm:t>
        <a:bodyPr/>
        <a:lstStyle/>
        <a:p>
          <a:endParaRPr lang="en-US"/>
        </a:p>
      </dgm:t>
    </dgm:pt>
    <dgm:pt modelId="{160CB577-14EE-4FD2-AF5F-BCAA4E0B08F0}" type="pres">
      <dgm:prSet presAssocID="{764AAE9C-046B-4FC9-B9A4-333412C735F8}" presName="descendantArrow" presStyleCnt="0"/>
      <dgm:spPr/>
    </dgm:pt>
    <dgm:pt modelId="{B768B861-8BC1-4B57-B62B-358FCC1A538B}" type="pres">
      <dgm:prSet presAssocID="{05A7543D-264B-44C3-A3E1-6B2673305972}" presName="childTextArrow" presStyleLbl="fgAccFollowNode1" presStyleIdx="2" presStyleCnt="3">
        <dgm:presLayoutVars>
          <dgm:bulletEnabled val="1"/>
        </dgm:presLayoutVars>
      </dgm:prSet>
      <dgm:spPr/>
      <dgm:t>
        <a:bodyPr/>
        <a:lstStyle/>
        <a:p>
          <a:endParaRPr lang="en-US"/>
        </a:p>
      </dgm:t>
    </dgm:pt>
  </dgm:ptLst>
  <dgm:cxnLst>
    <dgm:cxn modelId="{17CEDE40-A0B7-438C-B9E7-9D2F05324A3E}" type="presOf" srcId="{764AAE9C-046B-4FC9-B9A4-333412C735F8}" destId="{FA359D95-94A0-4235-9691-85707089F0A0}" srcOrd="1" destOrd="0" presId="urn:microsoft.com/office/officeart/2005/8/layout/process4"/>
    <dgm:cxn modelId="{41AE2DDF-DD2F-4782-8111-3E17AB311CFB}" srcId="{C0C6711C-F63E-47F1-8F62-3FA83B28E689}" destId="{6A672C65-874E-4217-97EB-C0E577F259A8}" srcOrd="1" destOrd="0" parTransId="{A9676863-8330-4C6A-B785-E2D36EE09693}" sibTransId="{FC3993BE-F2F3-4125-8E63-A91668D80973}"/>
    <dgm:cxn modelId="{2A607394-597D-4BAC-92C5-DC405A83AEA7}" srcId="{C0C6711C-F63E-47F1-8F62-3FA83B28E689}" destId="{764AAE9C-046B-4FC9-B9A4-333412C735F8}" srcOrd="0" destOrd="0" parTransId="{E1BEDA79-BC8E-4017-A467-1E9DA6A8013A}" sibTransId="{E7306FDD-4255-46EB-9112-AA439308A4E6}"/>
    <dgm:cxn modelId="{8CC35560-1389-49F0-AC4B-D5615DA564B9}" type="presOf" srcId="{764AAE9C-046B-4FC9-B9A4-333412C735F8}" destId="{69559EF0-ADB1-4302-82F3-2687DB54DF70}" srcOrd="0" destOrd="0" presId="urn:microsoft.com/office/officeart/2005/8/layout/process4"/>
    <dgm:cxn modelId="{2B685865-2C80-480C-9093-EB45647E88E9}" type="presOf" srcId="{6A672C65-874E-4217-97EB-C0E577F259A8}" destId="{8C054F02-E1EA-4608-8B2E-210EE4DA5592}" srcOrd="0" destOrd="0" presId="urn:microsoft.com/office/officeart/2005/8/layout/process4"/>
    <dgm:cxn modelId="{685EECA2-D915-4469-A0E9-230C5EEFFD9B}" type="presOf" srcId="{6A672C65-874E-4217-97EB-C0E577F259A8}" destId="{1AE68EA1-A555-410D-B169-8FB6265E67F8}" srcOrd="1" destOrd="0" presId="urn:microsoft.com/office/officeart/2005/8/layout/process4"/>
    <dgm:cxn modelId="{2D904693-A24C-4544-BA2C-557BFDF6EDA1}" srcId="{764AAE9C-046B-4FC9-B9A4-333412C735F8}" destId="{05A7543D-264B-44C3-A3E1-6B2673305972}" srcOrd="0" destOrd="0" parTransId="{DF5C297D-B5F6-4C7B-92E6-205E1A958FD2}" sibTransId="{EC95E943-64BC-49AE-9D68-F6B8C19FA31F}"/>
    <dgm:cxn modelId="{C32F3ABD-72DB-4BB2-8587-EE6DC245B01A}" srcId="{6A672C65-874E-4217-97EB-C0E577F259A8}" destId="{7CD41442-4D17-4484-8A77-5C3E240DE787}" srcOrd="0" destOrd="0" parTransId="{161400A7-4E8F-4447-B8E6-3C450C5C4790}" sibTransId="{6E9185F5-4D27-40FA-B909-1C4451C13040}"/>
    <dgm:cxn modelId="{F56D5655-0271-4915-8CA2-653CCF5402DA}" type="presOf" srcId="{63590844-6AA8-4D6B-A486-90FFC882780D}" destId="{74EAB83E-60ED-477A-8AD9-99A43BC1912E}" srcOrd="0" destOrd="0" presId="urn:microsoft.com/office/officeart/2005/8/layout/process4"/>
    <dgm:cxn modelId="{5497E2B5-A147-4F05-BA29-AD1937D8ADFD}" type="presOf" srcId="{BB629C08-88C5-4D31-8182-FB6515CF5EE6}" destId="{A9093F37-01CD-4479-87B5-07E945A3A89F}" srcOrd="1" destOrd="0" presId="urn:microsoft.com/office/officeart/2005/8/layout/process4"/>
    <dgm:cxn modelId="{308A2FC6-877A-417A-8809-0A5C5ECA46E2}" type="presOf" srcId="{7CD41442-4D17-4484-8A77-5C3E240DE787}" destId="{17143292-BF34-4D80-AA50-B9E125620D1E}" srcOrd="0" destOrd="0" presId="urn:microsoft.com/office/officeart/2005/8/layout/process4"/>
    <dgm:cxn modelId="{E0300647-76AC-4218-A133-0EF2AB2CE29C}" type="presOf" srcId="{C0C6711C-F63E-47F1-8F62-3FA83B28E689}" destId="{0575AEA1-FBDD-4905-946B-6725E2DAB6AF}" srcOrd="0" destOrd="0" presId="urn:microsoft.com/office/officeart/2005/8/layout/process4"/>
    <dgm:cxn modelId="{A5C1BA88-0462-4C5E-8C96-5655A729F1EF}" srcId="{BB629C08-88C5-4D31-8182-FB6515CF5EE6}" destId="{63590844-6AA8-4D6B-A486-90FFC882780D}" srcOrd="0" destOrd="0" parTransId="{BA69A981-5EF4-4477-BCDA-C7C139DCF21C}" sibTransId="{4A7B3E52-7CD5-4DA3-886E-45F1DD09489D}"/>
    <dgm:cxn modelId="{DF581B6B-5274-4CEB-B0E5-7D1B94379C0E}" type="presOf" srcId="{05A7543D-264B-44C3-A3E1-6B2673305972}" destId="{B768B861-8BC1-4B57-B62B-358FCC1A538B}" srcOrd="0" destOrd="0" presId="urn:microsoft.com/office/officeart/2005/8/layout/process4"/>
    <dgm:cxn modelId="{6BC7DE6C-1A80-4A39-BBE7-06681B9F7100}" type="presOf" srcId="{BB629C08-88C5-4D31-8182-FB6515CF5EE6}" destId="{B92A5C8F-2672-4E4B-ABEC-E2E95BD80F4E}" srcOrd="0" destOrd="0" presId="urn:microsoft.com/office/officeart/2005/8/layout/process4"/>
    <dgm:cxn modelId="{249829D4-11C1-48F7-B2CC-CB14E5DB6F15}" srcId="{C0C6711C-F63E-47F1-8F62-3FA83B28E689}" destId="{BB629C08-88C5-4D31-8182-FB6515CF5EE6}" srcOrd="2" destOrd="0" parTransId="{43306B60-AF04-40E9-B528-DB2CB43DBC15}" sibTransId="{C44CE265-1A31-42B1-B284-3B6C5BB79760}"/>
    <dgm:cxn modelId="{C9B98A91-28C2-4ABB-87A9-996522067E93}" type="presParOf" srcId="{0575AEA1-FBDD-4905-946B-6725E2DAB6AF}" destId="{0D849499-DCCA-4D48-A2BE-E5C77A2D9919}" srcOrd="0" destOrd="0" presId="urn:microsoft.com/office/officeart/2005/8/layout/process4"/>
    <dgm:cxn modelId="{CC7BC5D3-A761-42D7-84F3-930B25C8B52A}" type="presParOf" srcId="{0D849499-DCCA-4D48-A2BE-E5C77A2D9919}" destId="{B92A5C8F-2672-4E4B-ABEC-E2E95BD80F4E}" srcOrd="0" destOrd="0" presId="urn:microsoft.com/office/officeart/2005/8/layout/process4"/>
    <dgm:cxn modelId="{C8D666F1-A90F-451A-A268-86D9BBA47D5D}" type="presParOf" srcId="{0D849499-DCCA-4D48-A2BE-E5C77A2D9919}" destId="{A9093F37-01CD-4479-87B5-07E945A3A89F}" srcOrd="1" destOrd="0" presId="urn:microsoft.com/office/officeart/2005/8/layout/process4"/>
    <dgm:cxn modelId="{B542514B-CB1C-4C71-B589-159FB24AC3ED}" type="presParOf" srcId="{0D849499-DCCA-4D48-A2BE-E5C77A2D9919}" destId="{656BB0BE-AD49-4BBC-B563-EBFF383017B1}" srcOrd="2" destOrd="0" presId="urn:microsoft.com/office/officeart/2005/8/layout/process4"/>
    <dgm:cxn modelId="{564A9848-A1EC-4689-A59E-E01E0F69A091}" type="presParOf" srcId="{656BB0BE-AD49-4BBC-B563-EBFF383017B1}" destId="{74EAB83E-60ED-477A-8AD9-99A43BC1912E}" srcOrd="0" destOrd="0" presId="urn:microsoft.com/office/officeart/2005/8/layout/process4"/>
    <dgm:cxn modelId="{C315A9AB-FAC3-40C8-89FC-24977FD45CF6}" type="presParOf" srcId="{0575AEA1-FBDD-4905-946B-6725E2DAB6AF}" destId="{5CBBF3F7-0E4C-40B5-ABEE-279EAEBE5B90}" srcOrd="1" destOrd="0" presId="urn:microsoft.com/office/officeart/2005/8/layout/process4"/>
    <dgm:cxn modelId="{A49B3862-EA7A-4093-A474-8D12EFC70744}" type="presParOf" srcId="{0575AEA1-FBDD-4905-946B-6725E2DAB6AF}" destId="{1DFCFEF8-E166-445B-97B3-B1A776EB78ED}" srcOrd="2" destOrd="0" presId="urn:microsoft.com/office/officeart/2005/8/layout/process4"/>
    <dgm:cxn modelId="{0011B772-42AA-49F9-86D9-D172957722BA}" type="presParOf" srcId="{1DFCFEF8-E166-445B-97B3-B1A776EB78ED}" destId="{8C054F02-E1EA-4608-8B2E-210EE4DA5592}" srcOrd="0" destOrd="0" presId="urn:microsoft.com/office/officeart/2005/8/layout/process4"/>
    <dgm:cxn modelId="{46DECCEF-C1BE-4EF9-B57B-DFB0CD8F3E49}" type="presParOf" srcId="{1DFCFEF8-E166-445B-97B3-B1A776EB78ED}" destId="{1AE68EA1-A555-410D-B169-8FB6265E67F8}" srcOrd="1" destOrd="0" presId="urn:microsoft.com/office/officeart/2005/8/layout/process4"/>
    <dgm:cxn modelId="{E210A6AA-2D42-4221-841A-E331A5FC3E2C}" type="presParOf" srcId="{1DFCFEF8-E166-445B-97B3-B1A776EB78ED}" destId="{5C91CE9B-EFFA-4F57-ACA2-86B4A71F13FE}" srcOrd="2" destOrd="0" presId="urn:microsoft.com/office/officeart/2005/8/layout/process4"/>
    <dgm:cxn modelId="{0F3E17EE-6ACA-4CC8-9784-801516DD11E2}" type="presParOf" srcId="{5C91CE9B-EFFA-4F57-ACA2-86B4A71F13FE}" destId="{17143292-BF34-4D80-AA50-B9E125620D1E}" srcOrd="0" destOrd="0" presId="urn:microsoft.com/office/officeart/2005/8/layout/process4"/>
    <dgm:cxn modelId="{7EAC230F-83AB-412E-846C-AA204648355B}" type="presParOf" srcId="{0575AEA1-FBDD-4905-946B-6725E2DAB6AF}" destId="{B4F7E473-9B5D-479A-B55F-87AE56D56230}" srcOrd="3" destOrd="0" presId="urn:microsoft.com/office/officeart/2005/8/layout/process4"/>
    <dgm:cxn modelId="{4BF4E9ED-1C83-48EA-AA4E-8CDF2E637A8D}" type="presParOf" srcId="{0575AEA1-FBDD-4905-946B-6725E2DAB6AF}" destId="{55D5E8D0-F711-4FE7-94D8-4BDFFDE8C0A6}" srcOrd="4" destOrd="0" presId="urn:microsoft.com/office/officeart/2005/8/layout/process4"/>
    <dgm:cxn modelId="{A8A427A5-1329-4F02-AFBF-E4991ADF180A}" type="presParOf" srcId="{55D5E8D0-F711-4FE7-94D8-4BDFFDE8C0A6}" destId="{69559EF0-ADB1-4302-82F3-2687DB54DF70}" srcOrd="0" destOrd="0" presId="urn:microsoft.com/office/officeart/2005/8/layout/process4"/>
    <dgm:cxn modelId="{5A8E6848-C822-433F-A4DB-CAE9913B141B}" type="presParOf" srcId="{55D5E8D0-F711-4FE7-94D8-4BDFFDE8C0A6}" destId="{FA359D95-94A0-4235-9691-85707089F0A0}" srcOrd="1" destOrd="0" presId="urn:microsoft.com/office/officeart/2005/8/layout/process4"/>
    <dgm:cxn modelId="{AB385B17-119C-4653-8812-2BC2B859CBC2}" type="presParOf" srcId="{55D5E8D0-F711-4FE7-94D8-4BDFFDE8C0A6}" destId="{160CB577-14EE-4FD2-AF5F-BCAA4E0B08F0}" srcOrd="2" destOrd="0" presId="urn:microsoft.com/office/officeart/2005/8/layout/process4"/>
    <dgm:cxn modelId="{D2769A19-E211-47FA-9B7F-E30F1E7054EF}" type="presParOf" srcId="{160CB577-14EE-4FD2-AF5F-BCAA4E0B08F0}" destId="{B768B861-8BC1-4B57-B62B-358FCC1A538B}"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CB3AF2-5225-493E-847A-B95510F2B4B9}" type="doc">
      <dgm:prSet loTypeId="urn:microsoft.com/office/officeart/2005/8/layout/arrow5" loCatId="process" qsTypeId="urn:microsoft.com/office/officeart/2005/8/quickstyle/3d5" qsCatId="3D" csTypeId="urn:microsoft.com/office/officeart/2005/8/colors/colorful4" csCatId="colorful" phldr="1"/>
      <dgm:spPr/>
      <dgm:t>
        <a:bodyPr/>
        <a:lstStyle/>
        <a:p>
          <a:endParaRPr lang="en-US"/>
        </a:p>
      </dgm:t>
    </dgm:pt>
    <dgm:pt modelId="{7ADD1A6A-EB33-4754-B773-3CE06ACC0F91}">
      <dgm:prSet phldrT="[Text]" custT="1"/>
      <dgm:spPr/>
      <dgm:t>
        <a:bodyPr/>
        <a:lstStyle/>
        <a:p>
          <a:r>
            <a:rPr lang="en-US" sz="2800" b="1" dirty="0" smtClean="0">
              <a:effectLst>
                <a:outerShdw blurRad="38100" dist="38100" dir="2700000" algn="tl">
                  <a:srgbClr val="000000">
                    <a:alpha val="43137"/>
                  </a:srgbClr>
                </a:outerShdw>
              </a:effectLst>
            </a:rPr>
            <a:t>People</a:t>
          </a:r>
          <a:r>
            <a:rPr lang="en-US" sz="2500" dirty="0" smtClean="0"/>
            <a:t> </a:t>
          </a:r>
          <a:endParaRPr lang="en-US" sz="2500" dirty="0"/>
        </a:p>
      </dgm:t>
    </dgm:pt>
    <dgm:pt modelId="{2A1F7DEF-1E68-470C-A973-769F0DF60254}" type="parTrans" cxnId="{0F3AF6F6-56F4-4D86-87B5-3E41751D7CB3}">
      <dgm:prSet/>
      <dgm:spPr/>
      <dgm:t>
        <a:bodyPr/>
        <a:lstStyle/>
        <a:p>
          <a:endParaRPr lang="en-US"/>
        </a:p>
      </dgm:t>
    </dgm:pt>
    <dgm:pt modelId="{CE8274CC-B414-4D42-9E29-3FAC8C3620E4}" type="sibTrans" cxnId="{0F3AF6F6-56F4-4D86-87B5-3E41751D7CB3}">
      <dgm:prSet/>
      <dgm:spPr/>
      <dgm:t>
        <a:bodyPr/>
        <a:lstStyle/>
        <a:p>
          <a:endParaRPr lang="en-US"/>
        </a:p>
      </dgm:t>
    </dgm:pt>
    <dgm:pt modelId="{A76F6FB9-9159-46C2-9F05-019A0DD92396}">
      <dgm:prSet phldrT="[Text]" custT="1"/>
      <dgm:spPr/>
      <dgm:t>
        <a:bodyPr/>
        <a:lstStyle/>
        <a:p>
          <a:r>
            <a:rPr lang="en-US" sz="2400" b="1" dirty="0" smtClean="0">
              <a:effectLst>
                <a:outerShdw blurRad="38100" dist="38100" dir="2700000" algn="tl">
                  <a:srgbClr val="000000">
                    <a:alpha val="43137"/>
                  </a:srgbClr>
                </a:outerShdw>
              </a:effectLst>
            </a:rPr>
            <a:t>Government</a:t>
          </a:r>
          <a:endParaRPr lang="en-US" sz="2400" b="1" dirty="0">
            <a:effectLst>
              <a:outerShdw blurRad="38100" dist="38100" dir="2700000" algn="tl">
                <a:srgbClr val="000000">
                  <a:alpha val="43137"/>
                </a:srgbClr>
              </a:outerShdw>
            </a:effectLst>
          </a:endParaRPr>
        </a:p>
      </dgm:t>
    </dgm:pt>
    <dgm:pt modelId="{A5DE19F8-0053-4E5B-A7E3-70EF50D0128B}" type="parTrans" cxnId="{1E1E9B5F-85F7-4C46-8268-9D50D4C3B43F}">
      <dgm:prSet/>
      <dgm:spPr/>
      <dgm:t>
        <a:bodyPr/>
        <a:lstStyle/>
        <a:p>
          <a:endParaRPr lang="en-US"/>
        </a:p>
      </dgm:t>
    </dgm:pt>
    <dgm:pt modelId="{96E383A2-190A-4BCB-887A-00656ABE77F0}" type="sibTrans" cxnId="{1E1E9B5F-85F7-4C46-8268-9D50D4C3B43F}">
      <dgm:prSet/>
      <dgm:spPr/>
      <dgm:t>
        <a:bodyPr/>
        <a:lstStyle/>
        <a:p>
          <a:endParaRPr lang="en-US"/>
        </a:p>
      </dgm:t>
    </dgm:pt>
    <dgm:pt modelId="{FBE8D8D5-4100-4B1B-A59D-82E470AD2256}" type="pres">
      <dgm:prSet presAssocID="{D6CB3AF2-5225-493E-847A-B95510F2B4B9}" presName="diagram" presStyleCnt="0">
        <dgm:presLayoutVars>
          <dgm:dir/>
          <dgm:resizeHandles val="exact"/>
        </dgm:presLayoutVars>
      </dgm:prSet>
      <dgm:spPr/>
      <dgm:t>
        <a:bodyPr/>
        <a:lstStyle/>
        <a:p>
          <a:endParaRPr lang="en-US"/>
        </a:p>
      </dgm:t>
    </dgm:pt>
    <dgm:pt modelId="{4DE5DBDC-C940-46C6-BD43-E2EC443CB112}" type="pres">
      <dgm:prSet presAssocID="{7ADD1A6A-EB33-4754-B773-3CE06ACC0F91}" presName="arrow" presStyleLbl="node1" presStyleIdx="0" presStyleCnt="2">
        <dgm:presLayoutVars>
          <dgm:bulletEnabled val="1"/>
        </dgm:presLayoutVars>
      </dgm:prSet>
      <dgm:spPr/>
      <dgm:t>
        <a:bodyPr/>
        <a:lstStyle/>
        <a:p>
          <a:endParaRPr lang="en-US"/>
        </a:p>
      </dgm:t>
    </dgm:pt>
    <dgm:pt modelId="{F1C683FB-E212-439E-9031-D35411147A88}" type="pres">
      <dgm:prSet presAssocID="{A76F6FB9-9159-46C2-9F05-019A0DD92396}" presName="arrow" presStyleLbl="node1" presStyleIdx="1" presStyleCnt="2">
        <dgm:presLayoutVars>
          <dgm:bulletEnabled val="1"/>
        </dgm:presLayoutVars>
      </dgm:prSet>
      <dgm:spPr/>
      <dgm:t>
        <a:bodyPr/>
        <a:lstStyle/>
        <a:p>
          <a:endParaRPr lang="en-US"/>
        </a:p>
      </dgm:t>
    </dgm:pt>
  </dgm:ptLst>
  <dgm:cxnLst>
    <dgm:cxn modelId="{0F3AF6F6-56F4-4D86-87B5-3E41751D7CB3}" srcId="{D6CB3AF2-5225-493E-847A-B95510F2B4B9}" destId="{7ADD1A6A-EB33-4754-B773-3CE06ACC0F91}" srcOrd="0" destOrd="0" parTransId="{2A1F7DEF-1E68-470C-A973-769F0DF60254}" sibTransId="{CE8274CC-B414-4D42-9E29-3FAC8C3620E4}"/>
    <dgm:cxn modelId="{8524A705-E1FC-4456-8D4D-B4B1FDB0CD00}" type="presOf" srcId="{A76F6FB9-9159-46C2-9F05-019A0DD92396}" destId="{F1C683FB-E212-439E-9031-D35411147A88}" srcOrd="0" destOrd="0" presId="urn:microsoft.com/office/officeart/2005/8/layout/arrow5"/>
    <dgm:cxn modelId="{AC0F86E6-629C-44A2-95BA-A2D19C82D290}" type="presOf" srcId="{7ADD1A6A-EB33-4754-B773-3CE06ACC0F91}" destId="{4DE5DBDC-C940-46C6-BD43-E2EC443CB112}" srcOrd="0" destOrd="0" presId="urn:microsoft.com/office/officeart/2005/8/layout/arrow5"/>
    <dgm:cxn modelId="{1E1E9B5F-85F7-4C46-8268-9D50D4C3B43F}" srcId="{D6CB3AF2-5225-493E-847A-B95510F2B4B9}" destId="{A76F6FB9-9159-46C2-9F05-019A0DD92396}" srcOrd="1" destOrd="0" parTransId="{A5DE19F8-0053-4E5B-A7E3-70EF50D0128B}" sibTransId="{96E383A2-190A-4BCB-887A-00656ABE77F0}"/>
    <dgm:cxn modelId="{EFD04BCB-8821-4885-A11E-659A65C802A6}" type="presOf" srcId="{D6CB3AF2-5225-493E-847A-B95510F2B4B9}" destId="{FBE8D8D5-4100-4B1B-A59D-82E470AD2256}" srcOrd="0" destOrd="0" presId="urn:microsoft.com/office/officeart/2005/8/layout/arrow5"/>
    <dgm:cxn modelId="{6788E420-343E-4CCD-8D34-28EEF9A76984}" type="presParOf" srcId="{FBE8D8D5-4100-4B1B-A59D-82E470AD2256}" destId="{4DE5DBDC-C940-46C6-BD43-E2EC443CB112}" srcOrd="0" destOrd="0" presId="urn:microsoft.com/office/officeart/2005/8/layout/arrow5"/>
    <dgm:cxn modelId="{320F4AF7-1E70-461C-BA80-24088750333E}" type="presParOf" srcId="{FBE8D8D5-4100-4B1B-A59D-82E470AD2256}" destId="{F1C683FB-E212-439E-9031-D35411147A88}" srcOrd="1" destOrd="0" presId="urn:microsoft.com/office/officeart/2005/8/layout/arrow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093F37-01CD-4479-87B5-07E945A3A89F}">
      <dsp:nvSpPr>
        <dsp:cNvPr id="0" name=""/>
        <dsp:cNvSpPr/>
      </dsp:nvSpPr>
      <dsp:spPr>
        <a:xfrm>
          <a:off x="0" y="3406931"/>
          <a:ext cx="8229600" cy="1118231"/>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b="1" kern="1200" dirty="0" smtClean="0">
              <a:effectLst>
                <a:outerShdw blurRad="38100" dist="38100" dir="2700000" algn="tl">
                  <a:srgbClr val="000000">
                    <a:alpha val="43137"/>
                  </a:srgbClr>
                </a:outerShdw>
              </a:effectLst>
            </a:rPr>
            <a:t>Merchants or sellers</a:t>
          </a:r>
          <a:endParaRPr lang="en-US" sz="3200" b="1" kern="1200" dirty="0">
            <a:effectLst>
              <a:outerShdw blurRad="38100" dist="38100" dir="2700000" algn="tl">
                <a:srgbClr val="000000">
                  <a:alpha val="43137"/>
                </a:srgbClr>
              </a:outerShdw>
            </a:effectLst>
          </a:endParaRPr>
        </a:p>
      </dsp:txBody>
      <dsp:txXfrm>
        <a:off x="0" y="3406931"/>
        <a:ext cx="8229600" cy="603844"/>
      </dsp:txXfrm>
    </dsp:sp>
    <dsp:sp modelId="{74EAB83E-60ED-477A-8AD9-99A43BC1912E}">
      <dsp:nvSpPr>
        <dsp:cNvPr id="0" name=""/>
        <dsp:cNvSpPr/>
      </dsp:nvSpPr>
      <dsp:spPr>
        <a:xfrm>
          <a:off x="0" y="3962399"/>
          <a:ext cx="8229600" cy="514386"/>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a:lnSpc>
              <a:spcPct val="90000"/>
            </a:lnSpc>
            <a:spcBef>
              <a:spcPct val="0"/>
            </a:spcBef>
            <a:spcAft>
              <a:spcPct val="35000"/>
            </a:spcAft>
          </a:pPr>
          <a:r>
            <a:rPr lang="en-US" sz="2400" kern="1200" dirty="0" smtClean="0"/>
            <a:t>Simply walked around trying to sell items</a:t>
          </a:r>
          <a:endParaRPr lang="en-US" sz="2400" kern="1200" dirty="0"/>
        </a:p>
      </dsp:txBody>
      <dsp:txXfrm>
        <a:off x="0" y="3962399"/>
        <a:ext cx="8229600" cy="514386"/>
      </dsp:txXfrm>
    </dsp:sp>
    <dsp:sp modelId="{1AE68EA1-A555-410D-B169-8FB6265E67F8}">
      <dsp:nvSpPr>
        <dsp:cNvPr id="0" name=""/>
        <dsp:cNvSpPr/>
      </dsp:nvSpPr>
      <dsp:spPr>
        <a:xfrm rot="10800000">
          <a:off x="0" y="1703865"/>
          <a:ext cx="8229600" cy="1719839"/>
        </a:xfrm>
        <a:prstGeom prst="upArrowCallou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b="1" kern="1200" dirty="0" smtClean="0">
              <a:effectLst>
                <a:outerShdw blurRad="38100" dist="38100" dir="2700000" algn="tl">
                  <a:srgbClr val="000000">
                    <a:alpha val="43137"/>
                  </a:srgbClr>
                </a:outerShdw>
              </a:effectLst>
            </a:rPr>
            <a:t>Peasants or workers</a:t>
          </a:r>
          <a:endParaRPr lang="en-US" sz="3200" b="1" kern="1200" dirty="0">
            <a:effectLst>
              <a:outerShdw blurRad="38100" dist="38100" dir="2700000" algn="tl">
                <a:srgbClr val="000000">
                  <a:alpha val="43137"/>
                </a:srgbClr>
              </a:outerShdw>
            </a:effectLst>
          </a:endParaRPr>
        </a:p>
      </dsp:txBody>
      <dsp:txXfrm>
        <a:off x="0" y="1703865"/>
        <a:ext cx="8229600" cy="603663"/>
      </dsp:txXfrm>
    </dsp:sp>
    <dsp:sp modelId="{17143292-BF34-4D80-AA50-B9E125620D1E}">
      <dsp:nvSpPr>
        <dsp:cNvPr id="0" name=""/>
        <dsp:cNvSpPr/>
      </dsp:nvSpPr>
      <dsp:spPr>
        <a:xfrm>
          <a:off x="0" y="2307529"/>
          <a:ext cx="8229600" cy="514231"/>
        </a:xfrm>
        <a:prstGeom prst="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a:lnSpc>
              <a:spcPct val="90000"/>
            </a:lnSpc>
            <a:spcBef>
              <a:spcPct val="0"/>
            </a:spcBef>
            <a:spcAft>
              <a:spcPct val="35000"/>
            </a:spcAft>
          </a:pPr>
          <a:r>
            <a:rPr lang="en-US" sz="2400" kern="1200" dirty="0" smtClean="0"/>
            <a:t>Owned land and actually had money</a:t>
          </a:r>
          <a:endParaRPr lang="en-US" sz="2400" kern="1200" dirty="0"/>
        </a:p>
      </dsp:txBody>
      <dsp:txXfrm>
        <a:off x="0" y="2307529"/>
        <a:ext cx="8229600" cy="514231"/>
      </dsp:txXfrm>
    </dsp:sp>
    <dsp:sp modelId="{FA359D95-94A0-4235-9691-85707089F0A0}">
      <dsp:nvSpPr>
        <dsp:cNvPr id="0" name=""/>
        <dsp:cNvSpPr/>
      </dsp:nvSpPr>
      <dsp:spPr>
        <a:xfrm rot="10800000">
          <a:off x="0" y="799"/>
          <a:ext cx="8229600" cy="1719839"/>
        </a:xfrm>
        <a:prstGeom prst="upArrowCallou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b="1" kern="1200" dirty="0" smtClean="0">
              <a:effectLst>
                <a:outerShdw blurRad="38100" dist="38100" dir="2700000" algn="tl">
                  <a:srgbClr val="000000">
                    <a:alpha val="43137"/>
                  </a:srgbClr>
                </a:outerShdw>
              </a:effectLst>
            </a:rPr>
            <a:t>Emperor/ Empress</a:t>
          </a:r>
          <a:endParaRPr lang="en-US" sz="3200" b="1" kern="1200" dirty="0">
            <a:effectLst>
              <a:outerShdw blurRad="38100" dist="38100" dir="2700000" algn="tl">
                <a:srgbClr val="000000">
                  <a:alpha val="43137"/>
                </a:srgbClr>
              </a:outerShdw>
            </a:effectLst>
          </a:endParaRPr>
        </a:p>
      </dsp:txBody>
      <dsp:txXfrm>
        <a:off x="0" y="799"/>
        <a:ext cx="8229600" cy="603663"/>
      </dsp:txXfrm>
    </dsp:sp>
    <dsp:sp modelId="{B768B861-8BC1-4B57-B62B-358FCC1A538B}">
      <dsp:nvSpPr>
        <dsp:cNvPr id="0" name=""/>
        <dsp:cNvSpPr/>
      </dsp:nvSpPr>
      <dsp:spPr>
        <a:xfrm>
          <a:off x="0" y="604463"/>
          <a:ext cx="8229600" cy="514231"/>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a:lnSpc>
              <a:spcPct val="90000"/>
            </a:lnSpc>
            <a:spcBef>
              <a:spcPct val="0"/>
            </a:spcBef>
            <a:spcAft>
              <a:spcPct val="35000"/>
            </a:spcAft>
          </a:pPr>
          <a:r>
            <a:rPr lang="en-US" sz="2400" kern="1200" dirty="0" smtClean="0"/>
            <a:t>Most powerful leader</a:t>
          </a:r>
          <a:endParaRPr lang="en-US" sz="2400" kern="1200" dirty="0"/>
        </a:p>
      </dsp:txBody>
      <dsp:txXfrm>
        <a:off x="0" y="604463"/>
        <a:ext cx="8229600" cy="51423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905349-5798-4422-AC55-D789F3C8CE20}" type="datetimeFigureOut">
              <a:rPr lang="en-US" smtClean="0"/>
              <a:pPr/>
              <a:t>3/17/2011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D304B1-726E-4218-9DAB-995C5973778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05349-5798-4422-AC55-D789F3C8CE20}" type="datetimeFigureOut">
              <a:rPr lang="en-US" smtClean="0"/>
              <a:pPr/>
              <a:t>3/17/2011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D304B1-726E-4218-9DAB-995C59737784}"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8.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33400"/>
            <a:ext cx="7772400" cy="1470025"/>
          </a:xfrm>
        </p:spPr>
        <p:txBody>
          <a:bodyPr>
            <a:normAutofit fontScale="90000"/>
          </a:bodyPr>
          <a:lstStyle/>
          <a:p>
            <a:r>
              <a:rPr lang="en-US" sz="8000" spc="300" dirty="0" smtClean="0">
                <a:effectLst>
                  <a:glow rad="139700">
                    <a:schemeClr val="accent1">
                      <a:satMod val="175000"/>
                      <a:alpha val="40000"/>
                    </a:schemeClr>
                  </a:glow>
                </a:effectLst>
                <a:latin typeface="Arial Black" pitchFamily="34" charset="0"/>
              </a:rPr>
              <a:t>Kutopia</a:t>
            </a:r>
            <a:r>
              <a:rPr lang="en-US" dirty="0" smtClean="0"/>
              <a:t/>
            </a:r>
            <a:br>
              <a:rPr lang="en-US" dirty="0" smtClean="0"/>
            </a:br>
            <a:r>
              <a:rPr lang="en-US" dirty="0" smtClean="0"/>
              <a:t>“</a:t>
            </a:r>
            <a:r>
              <a:rPr lang="en-US" dirty="0" smtClean="0">
                <a:effectLst>
                  <a:outerShdw blurRad="38100" dist="38100" dir="2700000" algn="tl">
                    <a:srgbClr val="000000">
                      <a:alpha val="43137"/>
                    </a:srgbClr>
                  </a:outerShdw>
                </a:effectLst>
              </a:rPr>
              <a:t>A new empire</a:t>
            </a:r>
            <a:r>
              <a:rPr lang="en-US" dirty="0" smtClean="0"/>
              <a:t>”</a:t>
            </a:r>
            <a:endParaRPr lang="en-US" dirty="0"/>
          </a:p>
        </p:txBody>
      </p:sp>
      <p:sp>
        <p:nvSpPr>
          <p:cNvPr id="3" name="Subtitle 2"/>
          <p:cNvSpPr>
            <a:spLocks noGrp="1"/>
          </p:cNvSpPr>
          <p:nvPr>
            <p:ph type="subTitle" idx="1"/>
          </p:nvPr>
        </p:nvSpPr>
        <p:spPr>
          <a:xfrm>
            <a:off x="1524000" y="5029200"/>
            <a:ext cx="6400800" cy="1371600"/>
          </a:xfrm>
        </p:spPr>
        <p:txBody>
          <a:bodyPr>
            <a:normAutofit/>
          </a:bodyPr>
          <a:lstStyle/>
          <a:p>
            <a:r>
              <a:rPr lang="en-US" sz="4000" b="1" dirty="0" smtClean="0">
                <a:solidFill>
                  <a:srgbClr val="FF0000"/>
                </a:solidFill>
                <a:effectLst>
                  <a:outerShdw blurRad="38100" dist="38100" dir="2700000" algn="tl">
                    <a:srgbClr val="000000">
                      <a:alpha val="43137"/>
                    </a:srgbClr>
                  </a:outerShdw>
                </a:effectLst>
                <a:latin typeface="Aharoni" pitchFamily="2" charset="-79"/>
                <a:cs typeface="Aharoni" pitchFamily="2" charset="-79"/>
              </a:rPr>
              <a:t>Emperor Katacuchu</a:t>
            </a:r>
            <a:endParaRPr lang="en-US" sz="4000" b="1"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p:txBody>
      </p:sp>
      <p:pic>
        <p:nvPicPr>
          <p:cNvPr id="4" name="Picture 2" descr="http://www.paradise-engineering.com/utopia/utopia.jpg"/>
          <p:cNvPicPr>
            <a:picLocks noChangeAspect="1" noChangeArrowheads="1"/>
          </p:cNvPicPr>
          <p:nvPr/>
        </p:nvPicPr>
        <p:blipFill>
          <a:blip r:embed="rId2" cstate="print"/>
          <a:srcRect/>
          <a:stretch>
            <a:fillRect/>
          </a:stretch>
        </p:blipFill>
        <p:spPr bwMode="auto">
          <a:xfrm>
            <a:off x="2438400" y="2209800"/>
            <a:ext cx="4267200" cy="2743200"/>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4068762"/>
          </a:xfrm>
          <a:solidFill>
            <a:srgbClr val="002060"/>
          </a:solidFill>
        </p:spPr>
        <p:txBody>
          <a:bodyPr>
            <a:normAutofit/>
          </a:bodyPr>
          <a:lstStyle/>
          <a:p>
            <a:r>
              <a:rPr lang="en-US" sz="5400" b="1" dirty="0" smtClean="0">
                <a:solidFill>
                  <a:srgbClr val="FF0000"/>
                </a:solidFill>
                <a:effectLst>
                  <a:outerShdw blurRad="38100" dist="38100" dir="2700000" algn="tl">
                    <a:srgbClr val="000000">
                      <a:alpha val="43137"/>
                    </a:srgbClr>
                  </a:outerShdw>
                </a:effectLst>
              </a:rPr>
              <a:t>**NEXT PART OF PROJECT&gt;&gt;</a:t>
            </a:r>
            <a:endParaRPr lang="en-US" sz="5400"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endParaRPr lang="en-US" dirty="0"/>
          </a:p>
        </p:txBody>
      </p:sp>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chemeClr val="tx1"/>
            </a:solidFill>
            <a:prstDash val="lgDash"/>
          </a:ln>
        </p:spPr>
        <p:style>
          <a:lnRef idx="1">
            <a:schemeClr val="accent1"/>
          </a:lnRef>
          <a:fillRef idx="3">
            <a:schemeClr val="accent1"/>
          </a:fillRef>
          <a:effectRef idx="2">
            <a:schemeClr val="accent1"/>
          </a:effectRef>
          <a:fontRef idx="minor">
            <a:schemeClr val="lt1"/>
          </a:fontRef>
        </p:style>
        <p:txBody>
          <a:bodyPr/>
          <a:lstStyle/>
          <a:p>
            <a:r>
              <a:rPr lang="en-US" b="1" dirty="0" smtClean="0">
                <a:effectLst>
                  <a:outerShdw blurRad="38100" dist="38100" dir="2700000" algn="tl">
                    <a:srgbClr val="000000">
                      <a:alpha val="43137"/>
                    </a:srgbClr>
                  </a:outerShdw>
                </a:effectLst>
              </a:rPr>
              <a:t>Start a Revolution</a:t>
            </a:r>
            <a:r>
              <a:rPr lang="en-US" dirty="0" smtClean="0"/>
              <a:t>!</a:t>
            </a:r>
            <a:endParaRPr lang="en-US" dirty="0"/>
          </a:p>
        </p:txBody>
      </p:sp>
      <p:sp>
        <p:nvSpPr>
          <p:cNvPr id="3" name="Content Placeholder 2"/>
          <p:cNvSpPr>
            <a:spLocks noGrp="1"/>
          </p:cNvSpPr>
          <p:nvPr>
            <p:ph idx="1"/>
          </p:nvPr>
        </p:nvSpPr>
        <p:spPr>
          <a:xfrm>
            <a:off x="457200" y="1676400"/>
            <a:ext cx="8229600" cy="4449763"/>
          </a:xfrm>
        </p:spPr>
        <p:txBody>
          <a:bodyPr/>
          <a:lstStyle/>
          <a:p>
            <a:pPr>
              <a:buNone/>
            </a:pPr>
            <a:r>
              <a:rPr lang="en-US" b="1" dirty="0" smtClean="0">
                <a:effectLst>
                  <a:outerShdw blurRad="38100" dist="38100" dir="2700000" algn="tl">
                    <a:srgbClr val="000000">
                      <a:alpha val="43137"/>
                    </a:srgbClr>
                  </a:outerShdw>
                </a:effectLst>
              </a:rPr>
              <a:t>Type of Revolution: Technological</a:t>
            </a:r>
          </a:p>
          <a:p>
            <a:pPr algn="ctr">
              <a:buNone/>
            </a:pPr>
            <a:r>
              <a:rPr lang="en-US" sz="2400" dirty="0" smtClean="0"/>
              <a:t>Chaos was prevented in Kutopia once this new idea came up, because people could actually have jobs and get paid.  However, this new revolution will cause a drop in the economy because of the money needed to pay  for equipment to build the new technology.  This revolution will also bring other empires such as Stersia, Heathertonia and Dora Land closer.  They will become trade partners with us.</a:t>
            </a:r>
          </a:p>
          <a:p>
            <a:pPr algn="ctr">
              <a:buNone/>
            </a:pPr>
            <a:endParaRPr lang="en-US" sz="2400" dirty="0" smtClean="0"/>
          </a:p>
          <a:p>
            <a:pPr>
              <a:buNone/>
            </a:pPr>
            <a:endParaRPr lang="en-US" dirty="0" smtClean="0"/>
          </a:p>
          <a:p>
            <a:pPr>
              <a:buNone/>
            </a:pPr>
            <a:endParaRPr lang="en-US" dirty="0" smtClean="0"/>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75000"/>
            </a:schemeClr>
          </a:solidFill>
          <a:ln w="57150">
            <a:solidFill>
              <a:srgbClr val="FF0000"/>
            </a:solidFill>
            <a:prstDash val="sysDash"/>
          </a:ln>
          <a:effectLst>
            <a:outerShdw blurRad="63500" sx="102000" sy="102000" algn="ctr" rotWithShape="0">
              <a:prstClr val="black">
                <a:alpha val="40000"/>
              </a:prstClr>
            </a:outerShdw>
          </a:effectLst>
        </p:spPr>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rPr>
              <a:t>CONFLICTS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Black" pitchFamily="34" charset="0"/>
            </a:endParaRPr>
          </a:p>
        </p:txBody>
      </p:sp>
      <p:sp>
        <p:nvSpPr>
          <p:cNvPr id="3" name="Content Placeholder 2"/>
          <p:cNvSpPr>
            <a:spLocks noGrp="1"/>
          </p:cNvSpPr>
          <p:nvPr>
            <p:ph idx="1"/>
          </p:nvPr>
        </p:nvSpPr>
        <p:spPr/>
        <p:txBody>
          <a:bodyPr/>
          <a:lstStyle/>
          <a:p>
            <a:pPr>
              <a:buNone/>
            </a:pPr>
            <a:r>
              <a:rPr lang="en-US" b="1" dirty="0" smtClean="0">
                <a:effectLst>
                  <a:outerShdw blurRad="38100" dist="38100" dir="2700000" algn="tl">
                    <a:srgbClr val="000000">
                      <a:alpha val="43137"/>
                    </a:srgbClr>
                  </a:outerShdw>
                </a:effectLst>
              </a:rPr>
              <a:t>Battles</a:t>
            </a:r>
          </a:p>
          <a:p>
            <a:pPr lvl="1"/>
            <a:r>
              <a:rPr lang="en-US" sz="2400" dirty="0" smtClean="0"/>
              <a:t>The military fights 2 battles </a:t>
            </a:r>
          </a:p>
          <a:p>
            <a:pPr lvl="1"/>
            <a:r>
              <a:rPr lang="en-US" sz="2400" dirty="0"/>
              <a:t> </a:t>
            </a:r>
            <a:r>
              <a:rPr lang="en-US" sz="2400" dirty="0" smtClean="0"/>
              <a:t>Citizens try to overrule the government, but don’t succeed </a:t>
            </a:r>
          </a:p>
          <a:p>
            <a:pPr lvl="1"/>
            <a:r>
              <a:rPr lang="en-US" sz="2400" dirty="0"/>
              <a:t> </a:t>
            </a:r>
            <a:r>
              <a:rPr lang="en-US" sz="2400" dirty="0" smtClean="0"/>
              <a:t>The only new weapon used is a gun </a:t>
            </a:r>
          </a:p>
          <a:p>
            <a:pPr lvl="1">
              <a:buNone/>
            </a:pPr>
            <a:endParaRPr lang="en-US" sz="1200" dirty="0"/>
          </a:p>
          <a:p>
            <a:pPr lvl="1">
              <a:buNone/>
            </a:pPr>
            <a:endParaRPr lang="en-US" sz="2000" dirty="0"/>
          </a:p>
        </p:txBody>
      </p:sp>
      <p:graphicFrame>
        <p:nvGraphicFramePr>
          <p:cNvPr id="4" name="Diagram 3"/>
          <p:cNvGraphicFramePr/>
          <p:nvPr/>
        </p:nvGraphicFramePr>
        <p:xfrm>
          <a:off x="1905000" y="3810000"/>
          <a:ext cx="5181600" cy="241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p:cNvPicPr>
            <a:picLocks noChangeAspect="1" noChangeArrowheads="1"/>
          </p:cNvPicPr>
          <p:nvPr/>
        </p:nvPicPr>
        <p:blipFill>
          <a:blip r:embed="rId7" cstate="print"/>
          <a:srcRect/>
          <a:stretch>
            <a:fillRect/>
          </a:stretch>
        </p:blipFill>
        <p:spPr bwMode="auto">
          <a:xfrm>
            <a:off x="4343400" y="4419600"/>
            <a:ext cx="457200" cy="114300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fontScale="90000"/>
          </a:bodyPr>
          <a:lstStyle/>
          <a:p>
            <a:r>
              <a:rPr lang="en-US" b="1" dirty="0" smtClean="0">
                <a:solidFill>
                  <a:schemeClr val="tx2"/>
                </a:solidFill>
                <a:effectLst>
                  <a:outerShdw blurRad="38100" dist="38100" dir="2700000" algn="tl">
                    <a:srgbClr val="000000">
                      <a:alpha val="43137"/>
                    </a:srgbClr>
                  </a:outerShdw>
                </a:effectLst>
                <a:latin typeface="Aharoni" pitchFamily="2" charset="-79"/>
                <a:cs typeface="Aharoni" pitchFamily="2" charset="-79"/>
              </a:rPr>
              <a:t>Important</a:t>
            </a:r>
            <a:r>
              <a:rPr lang="en-US" dirty="0" smtClean="0"/>
              <a:t> </a:t>
            </a:r>
            <a:r>
              <a:rPr lang="en-US" b="1" dirty="0" smtClean="0">
                <a:solidFill>
                  <a:schemeClr val="accent4"/>
                </a:solidFill>
                <a:effectLst>
                  <a:outerShdw blurRad="38100" dist="38100" dir="2700000" algn="tl">
                    <a:srgbClr val="000000">
                      <a:alpha val="43137"/>
                    </a:srgbClr>
                  </a:outerShdw>
                </a:effectLst>
                <a:latin typeface="Aharoni" pitchFamily="2" charset="-79"/>
                <a:cs typeface="Aharoni" pitchFamily="2" charset="-79"/>
              </a:rPr>
              <a:t>People</a:t>
            </a:r>
            <a:r>
              <a:rPr lang="en-US" dirty="0" smtClean="0"/>
              <a:t> </a:t>
            </a:r>
            <a:r>
              <a:rPr lang="en-US" b="1" dirty="0" smtClean="0">
                <a:solidFill>
                  <a:srgbClr val="FF0000"/>
                </a:solidFill>
                <a:effectLst>
                  <a:outerShdw blurRad="38100" dist="38100" dir="2700000" algn="tl">
                    <a:srgbClr val="000000">
                      <a:alpha val="43137"/>
                    </a:srgbClr>
                  </a:outerShdw>
                </a:effectLst>
                <a:latin typeface="Aharoni" pitchFamily="2" charset="-79"/>
                <a:cs typeface="Aharoni" pitchFamily="2" charset="-79"/>
              </a:rPr>
              <a:t>in</a:t>
            </a:r>
            <a:r>
              <a:rPr lang="en-US" dirty="0" smtClean="0"/>
              <a:t> </a:t>
            </a:r>
            <a:r>
              <a:rPr lang="en-US" b="1" dirty="0" smtClean="0">
                <a:solidFill>
                  <a:srgbClr val="00B050"/>
                </a:solidFill>
                <a:effectLst>
                  <a:outerShdw blurRad="38100" dist="38100" dir="2700000" algn="tl">
                    <a:srgbClr val="000000">
                      <a:alpha val="43137"/>
                    </a:srgbClr>
                  </a:outerShdw>
                </a:effectLst>
                <a:latin typeface="Aharoni" pitchFamily="2" charset="-79"/>
                <a:cs typeface="Aharoni" pitchFamily="2" charset="-79"/>
              </a:rPr>
              <a:t>Revolution</a:t>
            </a:r>
            <a:endParaRPr lang="en-US" b="1" dirty="0">
              <a:solidFill>
                <a:srgbClr val="00B050"/>
              </a:solidFill>
              <a:effectLst>
                <a:outerShdw blurRad="38100" dist="38100" dir="2700000" algn="tl">
                  <a:srgbClr val="000000">
                    <a:alpha val="43137"/>
                  </a:srgbClr>
                </a:outerShdw>
              </a:effectLst>
              <a:latin typeface="Aharoni" pitchFamily="2" charset="-79"/>
              <a:cs typeface="Aharoni" pitchFamily="2" charset="-79"/>
            </a:endParaRPr>
          </a:p>
        </p:txBody>
      </p:sp>
      <p:sp>
        <p:nvSpPr>
          <p:cNvPr id="3" name="Content Placeholder 2"/>
          <p:cNvSpPr>
            <a:spLocks noGrp="1"/>
          </p:cNvSpPr>
          <p:nvPr>
            <p:ph idx="1"/>
          </p:nvPr>
        </p:nvSpPr>
        <p:spPr/>
        <p:txBody>
          <a:bodyPr numCol="2"/>
          <a:lstStyle/>
          <a:p>
            <a:pPr>
              <a:buNone/>
            </a:pPr>
            <a:r>
              <a:rPr lang="en-US" b="1" dirty="0" smtClean="0">
                <a:solidFill>
                  <a:srgbClr val="FFFF00"/>
                </a:solidFill>
                <a:effectLst>
                  <a:glow rad="228600">
                    <a:schemeClr val="accent6">
                      <a:satMod val="175000"/>
                      <a:alpha val="40000"/>
                    </a:schemeClr>
                  </a:glow>
                  <a:outerShdw blurRad="38100" dist="38100" dir="2700000" algn="tl">
                    <a:srgbClr val="000000">
                      <a:alpha val="43137"/>
                    </a:srgbClr>
                  </a:outerShdw>
                </a:effectLst>
              </a:rPr>
              <a:t>Peter Quince </a:t>
            </a:r>
          </a:p>
          <a:p>
            <a:pPr>
              <a:buFont typeface="Wingdings" pitchFamily="2" charset="2"/>
              <a:buChar char="q"/>
            </a:pPr>
            <a:r>
              <a:rPr lang="en-US" dirty="0" smtClean="0"/>
              <a:t> </a:t>
            </a:r>
            <a:r>
              <a:rPr lang="en-US" sz="2500" dirty="0" smtClean="0"/>
              <a:t>The head of the government</a:t>
            </a:r>
          </a:p>
          <a:p>
            <a:pPr>
              <a:buFont typeface="Wingdings" pitchFamily="2" charset="2"/>
              <a:buChar char="q"/>
            </a:pPr>
            <a:r>
              <a:rPr lang="en-US" sz="2500" dirty="0" smtClean="0"/>
              <a:t> Started Technological Revolution</a:t>
            </a:r>
          </a:p>
          <a:p>
            <a:pPr>
              <a:buNone/>
            </a:pPr>
            <a:r>
              <a:rPr lang="en-US" b="1" dirty="0" smtClean="0">
                <a:solidFill>
                  <a:srgbClr val="FFFF00"/>
                </a:solidFill>
                <a:effectLst>
                  <a:glow rad="228600">
                    <a:schemeClr val="accent6">
                      <a:satMod val="175000"/>
                      <a:alpha val="40000"/>
                    </a:schemeClr>
                  </a:glow>
                  <a:outerShdw blurRad="38100" dist="38100" dir="2700000" algn="tl">
                    <a:srgbClr val="000000">
                      <a:alpha val="43137"/>
                    </a:srgbClr>
                  </a:outerShdw>
                </a:effectLst>
              </a:rPr>
              <a:t>Mickey Geits</a:t>
            </a:r>
          </a:p>
          <a:p>
            <a:pPr>
              <a:buFont typeface="Wingdings" pitchFamily="2" charset="2"/>
              <a:buChar char="q"/>
            </a:pPr>
            <a:r>
              <a:rPr lang="en-US" sz="2500" dirty="0"/>
              <a:t> </a:t>
            </a:r>
            <a:r>
              <a:rPr lang="en-US" sz="2500" dirty="0" smtClean="0"/>
              <a:t>Peter Quince’s assistant</a:t>
            </a:r>
          </a:p>
          <a:p>
            <a:pPr>
              <a:buFont typeface="Wingdings" pitchFamily="2" charset="2"/>
              <a:buChar char="q"/>
            </a:pPr>
            <a:r>
              <a:rPr lang="en-US" sz="2500" dirty="0" smtClean="0"/>
              <a:t> helped him get the revolution started</a:t>
            </a:r>
          </a:p>
          <a:p>
            <a:pPr algn="ctr">
              <a:buNone/>
            </a:pPr>
            <a:r>
              <a:rPr lang="en-US" sz="2400" b="1" spc="300" dirty="0" smtClean="0">
                <a:effectLst>
                  <a:outerShdw blurRad="38100" dist="38100" dir="2700000" algn="tl">
                    <a:srgbClr val="000000">
                      <a:alpha val="43137"/>
                    </a:srgbClr>
                  </a:outerShdw>
                </a:effectLst>
                <a:latin typeface="Aharoni" pitchFamily="2" charset="-79"/>
                <a:cs typeface="Aharoni" pitchFamily="2" charset="-79"/>
              </a:rPr>
              <a:t>These two men started the greatest revolution in Kutopia to try to get new technology.  They were leading the government, yet they were very intelligent men.  </a:t>
            </a:r>
            <a:endParaRPr lang="en-US" sz="2400" b="1" spc="300" dirty="0">
              <a:effectLst>
                <a:outerShdw blurRad="38100" dist="38100" dir="2700000" algn="tl">
                  <a:srgbClr val="000000">
                    <a:alpha val="43137"/>
                  </a:srgbClr>
                </a:outerShdw>
              </a:effectLst>
              <a:latin typeface="Aharoni" pitchFamily="2" charset="-79"/>
              <a:cs typeface="Aharoni" pitchFamily="2" charset="-79"/>
            </a:endParaRPr>
          </a:p>
        </p:txBody>
      </p:sp>
    </p:spTree>
  </p:cSld>
  <p:clrMapOvr>
    <a:masterClrMapping/>
  </p:clrMapOvr>
  <p:transition>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2060"/>
          </a:solidFill>
        </p:spPr>
        <p:txBody>
          <a:bodyPr>
            <a:normAutofit fontScale="90000"/>
          </a:bodyPr>
          <a:lstStyle/>
          <a:p>
            <a: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haroni" pitchFamily="2" charset="-79"/>
                <a:cs typeface="Aharoni" pitchFamily="2" charset="-79"/>
              </a:rPr>
              <a:t>People Impacted </a:t>
            </a:r>
            <a:b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haroni" pitchFamily="2" charset="-79"/>
                <a:cs typeface="Aharoni" pitchFamily="2" charset="-79"/>
              </a:rPr>
            </a:br>
            <a:r>
              <a:rPr lang="en-US"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haroni" pitchFamily="2" charset="-79"/>
                <a:cs typeface="Aharoni" pitchFamily="2" charset="-79"/>
              </a:rPr>
              <a:t>from Revolution</a:t>
            </a:r>
            <a:endParaRPr lang="en-U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haroni" pitchFamily="2" charset="-79"/>
              <a:cs typeface="Aharoni" pitchFamily="2" charset="-79"/>
            </a:endParaRPr>
          </a:p>
        </p:txBody>
      </p:sp>
      <p:sp>
        <p:nvSpPr>
          <p:cNvPr id="3" name="Content Placeholder 2"/>
          <p:cNvSpPr>
            <a:spLocks noGrp="1"/>
          </p:cNvSpPr>
          <p:nvPr>
            <p:ph idx="1"/>
          </p:nvPr>
        </p:nvSpPr>
        <p:spPr/>
        <p:txBody>
          <a:bodyPr/>
          <a:lstStyle/>
          <a:p>
            <a:pPr algn="ctr">
              <a:buNone/>
            </a:pPr>
            <a:r>
              <a:rPr lang="en-US" dirty="0" smtClean="0"/>
              <a:t>*All people will benefit*</a:t>
            </a:r>
          </a:p>
          <a:p>
            <a:pPr>
              <a:buNone/>
            </a:pPr>
            <a:r>
              <a:rPr lang="en-US" dirty="0" smtClean="0"/>
              <a:t>Technology will improve ways of living by providing the following:</a:t>
            </a:r>
          </a:p>
          <a:p>
            <a:pPr>
              <a:buFont typeface="Wingdings" pitchFamily="2" charset="2"/>
              <a:buChar char="v"/>
            </a:pPr>
            <a:r>
              <a:rPr lang="en-US" dirty="0" smtClean="0"/>
              <a:t> better lighting (in homes, along the street and in factories)</a:t>
            </a:r>
          </a:p>
          <a:p>
            <a:pPr>
              <a:buFont typeface="Wingdings" pitchFamily="2" charset="2"/>
              <a:buChar char="v"/>
            </a:pPr>
            <a:r>
              <a:rPr lang="en-US" dirty="0" smtClean="0"/>
              <a:t> maybe telephones or computers</a:t>
            </a:r>
          </a:p>
          <a:p>
            <a:pPr>
              <a:buFont typeface="Wingdings" pitchFamily="2" charset="2"/>
              <a:buChar char="v"/>
            </a:pPr>
            <a:r>
              <a:rPr lang="en-US" dirty="0" smtClean="0"/>
              <a:t> automotives could start</a:t>
            </a:r>
            <a:endParaRPr lang="en-US" dirty="0"/>
          </a:p>
        </p:txBody>
      </p:sp>
    </p:spTree>
  </p:cSld>
  <p:clrMapOvr>
    <a:masterClrMapping/>
  </p:clrMapOvr>
  <p:transition>
    <p:split orient="ver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620000" cy="792162"/>
          </a:xfrm>
          <a:solidFill>
            <a:schemeClr val="accent6">
              <a:lumMod val="75000"/>
            </a:schemeClr>
          </a:solidFill>
        </p:spPr>
        <p:txBody>
          <a:bodyPr/>
          <a:lstStyle/>
          <a:p>
            <a:r>
              <a:rPr lang="en-US" spc="300" dirty="0" smtClean="0">
                <a:effectLst>
                  <a:outerShdw blurRad="38100" dist="38100" dir="2700000" algn="tl">
                    <a:srgbClr val="000000">
                      <a:alpha val="43137"/>
                    </a:srgbClr>
                  </a:outerShdw>
                </a:effectLst>
                <a:latin typeface="Arial Black" pitchFamily="34" charset="0"/>
              </a:rPr>
              <a:t>Changes in Kutopia</a:t>
            </a:r>
            <a:endParaRPr lang="en-US" spc="300" dirty="0">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457200" y="1447800"/>
            <a:ext cx="8229600" cy="4876800"/>
          </a:xfrm>
        </p:spPr>
        <p:txBody>
          <a:bodyPr>
            <a:normAutofit lnSpcReduction="10000"/>
          </a:bodyPr>
          <a:lstStyle/>
          <a:p>
            <a:pPr marL="457200" indent="-457200">
              <a:buFont typeface="+mj-lt"/>
              <a:buAutoNum type="arabicParenR"/>
            </a:pPr>
            <a:r>
              <a:rPr lang="en-US" sz="2400" dirty="0" smtClean="0"/>
              <a:t>New jobs will emerge since technology will need to be worked on.</a:t>
            </a:r>
          </a:p>
          <a:p>
            <a:pPr marL="457200" indent="-457200">
              <a:buFont typeface="+mj-lt"/>
              <a:buAutoNum type="arabicParenR"/>
            </a:pPr>
            <a:r>
              <a:rPr lang="en-US" sz="2400" dirty="0" smtClean="0"/>
              <a:t> No new inventions will be created, but gadgets will be traded into Kutopia from other empires.</a:t>
            </a:r>
          </a:p>
          <a:p>
            <a:pPr marL="457200" indent="-457200">
              <a:buFont typeface="+mj-lt"/>
              <a:buAutoNum type="arabicParenR"/>
            </a:pPr>
            <a:r>
              <a:rPr lang="en-US" sz="2400" dirty="0"/>
              <a:t> </a:t>
            </a:r>
            <a:r>
              <a:rPr lang="en-US" sz="2400" dirty="0" smtClean="0"/>
              <a:t>The government will only become more equipped and advanced.</a:t>
            </a:r>
          </a:p>
          <a:p>
            <a:pPr marL="457200" indent="-457200">
              <a:buFont typeface="+mj-lt"/>
              <a:buAutoNum type="arabicParenR"/>
            </a:pPr>
            <a:r>
              <a:rPr lang="en-US" sz="2400" dirty="0"/>
              <a:t> </a:t>
            </a:r>
            <a:r>
              <a:rPr lang="en-US" sz="2400" dirty="0" smtClean="0"/>
              <a:t>The social status will change as merchants earn plenty of money and start to push peasants out of the way.</a:t>
            </a:r>
          </a:p>
          <a:p>
            <a:pPr marL="457200" indent="-457200">
              <a:buFont typeface="+mj-lt"/>
              <a:buAutoNum type="arabicParenR"/>
            </a:pPr>
            <a:r>
              <a:rPr lang="en-US" sz="2400" dirty="0"/>
              <a:t> </a:t>
            </a:r>
            <a:r>
              <a:rPr lang="en-US" sz="2400" dirty="0" smtClean="0"/>
              <a:t>Products are created faster in factories, because of the new technology places in the factory. Goods are still produced slowly, however.</a:t>
            </a:r>
          </a:p>
          <a:p>
            <a:pPr marL="457200" indent="-457200">
              <a:buFont typeface="+mj-lt"/>
              <a:buAutoNum type="arabicParenR"/>
            </a:pPr>
            <a:r>
              <a:rPr lang="en-US" sz="2400" dirty="0" smtClean="0"/>
              <a:t> Many new sculptures are created in an art studio (which provides light and a way to learn for artists). </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B050"/>
            </a:solidFill>
            <a:prstDash val="dash"/>
          </a:ln>
        </p:spPr>
        <p:txBody>
          <a:bodyPr/>
          <a:lstStyle/>
          <a:p>
            <a:r>
              <a:rPr lang="en-US" dirty="0" smtClean="0">
                <a:effectLst>
                  <a:glow rad="139700">
                    <a:schemeClr val="accent4">
                      <a:satMod val="175000"/>
                      <a:alpha val="40000"/>
                    </a:schemeClr>
                  </a:glow>
                  <a:reflection blurRad="6350" stA="55000" endA="300" endPos="45500" dir="5400000" sy="-100000" algn="bl" rotWithShape="0"/>
                </a:effectLst>
              </a:rPr>
              <a:t>Lasting Impact</a:t>
            </a:r>
            <a:endParaRPr lang="en-US" dirty="0">
              <a:effectLst>
                <a:glow rad="139700">
                  <a:schemeClr val="accent4">
                    <a:satMod val="175000"/>
                    <a:alpha val="40000"/>
                  </a:schemeClr>
                </a:glow>
                <a:reflection blurRad="6350" stA="55000" endA="300" endPos="45500" dir="5400000" sy="-100000" algn="bl" rotWithShape="0"/>
              </a:effectLst>
            </a:endParaRPr>
          </a:p>
        </p:txBody>
      </p:sp>
      <p:sp>
        <p:nvSpPr>
          <p:cNvPr id="3" name="Content Placeholder 2"/>
          <p:cNvSpPr>
            <a:spLocks noGrp="1"/>
          </p:cNvSpPr>
          <p:nvPr>
            <p:ph idx="1"/>
          </p:nvPr>
        </p:nvSpPr>
        <p:spPr>
          <a:xfrm>
            <a:off x="457200" y="1600200"/>
            <a:ext cx="8229600" cy="4724400"/>
          </a:xfrm>
          <a:solidFill>
            <a:schemeClr val="accent6">
              <a:lumMod val="60000"/>
              <a:lumOff val="40000"/>
            </a:schemeClr>
          </a:solidFill>
          <a:effectLst>
            <a:outerShdw blurRad="50800" dist="38100" dir="5400000" algn="t" rotWithShape="0">
              <a:prstClr val="black">
                <a:alpha val="40000"/>
              </a:prstClr>
            </a:outerShdw>
          </a:effectLst>
        </p:spPr>
        <p:txBody>
          <a:bodyPr>
            <a:normAutofit fontScale="85000" lnSpcReduction="10000"/>
          </a:bodyPr>
          <a:lstStyle/>
          <a:p>
            <a:pPr algn="ctr">
              <a:buNone/>
            </a:pPr>
            <a:r>
              <a:rPr lang="en-US" dirty="0" smtClean="0"/>
              <a:t>	</a:t>
            </a:r>
            <a:r>
              <a:rPr lang="en-US" sz="3000" spc="300" dirty="0" smtClean="0">
                <a:solidFill>
                  <a:srgbClr val="000000"/>
                </a:solidFill>
                <a:effectLst>
                  <a:outerShdw blurRad="38100" dist="38100" dir="2700000" algn="tl">
                    <a:srgbClr val="000000">
                      <a:alpha val="43137"/>
                    </a:srgbClr>
                  </a:outerShdw>
                </a:effectLst>
              </a:rPr>
              <a:t>Technology is newer and more convenient</a:t>
            </a:r>
          </a:p>
          <a:p>
            <a:pPr algn="ctr">
              <a:buNone/>
            </a:pPr>
            <a:endParaRPr lang="en-US" sz="3000" spc="300" dirty="0" smtClean="0">
              <a:solidFill>
                <a:srgbClr val="000000"/>
              </a:solidFill>
            </a:endParaRPr>
          </a:p>
          <a:p>
            <a:pPr>
              <a:buNone/>
            </a:pPr>
            <a:r>
              <a:rPr lang="en-US" sz="3300" dirty="0" smtClean="0"/>
              <a:t>Over time…..</a:t>
            </a:r>
          </a:p>
          <a:p>
            <a:pPr>
              <a:buFont typeface="Wingdings" pitchFamily="2" charset="2"/>
              <a:buChar char="§"/>
            </a:pPr>
            <a:r>
              <a:rPr lang="en-US" sz="2800" dirty="0"/>
              <a:t> </a:t>
            </a:r>
            <a:r>
              <a:rPr lang="en-US" sz="2800" dirty="0" smtClean="0"/>
              <a:t>Peasants stay ahead of Merchants because they are well paid</a:t>
            </a:r>
          </a:p>
          <a:p>
            <a:pPr>
              <a:buFont typeface="Wingdings" pitchFamily="2" charset="2"/>
              <a:buChar char="§"/>
            </a:pPr>
            <a:r>
              <a:rPr lang="en-US" sz="2800" dirty="0"/>
              <a:t> </a:t>
            </a:r>
            <a:r>
              <a:rPr lang="en-US" sz="2800" dirty="0" smtClean="0"/>
              <a:t>The Industrial Revolution occurs a few months later </a:t>
            </a:r>
          </a:p>
          <a:p>
            <a:pPr lvl="2">
              <a:buNone/>
            </a:pPr>
            <a:r>
              <a:rPr lang="en-US" sz="2000" dirty="0" smtClean="0"/>
              <a:t>* Started by Jones Middleton</a:t>
            </a:r>
            <a:endParaRPr lang="en-US" sz="1600" dirty="0" smtClean="0"/>
          </a:p>
          <a:p>
            <a:pPr>
              <a:buFont typeface="Wingdings" pitchFamily="2" charset="2"/>
              <a:buChar char="§"/>
            </a:pPr>
            <a:r>
              <a:rPr lang="en-US" sz="2800" dirty="0"/>
              <a:t> </a:t>
            </a:r>
            <a:r>
              <a:rPr lang="en-US" sz="2800" dirty="0" smtClean="0"/>
              <a:t>Kutopia is not a world power, but it became prosperous from the Revolution</a:t>
            </a:r>
          </a:p>
          <a:p>
            <a:pPr>
              <a:buNone/>
            </a:pPr>
            <a:endParaRPr lang="en-US" sz="2800" dirty="0" smtClean="0"/>
          </a:p>
          <a:p>
            <a:pPr>
              <a:buNone/>
            </a:pPr>
            <a:r>
              <a:rPr lang="en-US" sz="2800" b="1" dirty="0" smtClean="0">
                <a:effectLst>
                  <a:outerShdw blurRad="38100" dist="38100" dir="2700000" algn="tl">
                    <a:srgbClr val="000000">
                      <a:alpha val="43137"/>
                    </a:srgbClr>
                  </a:outerShdw>
                </a:effectLst>
              </a:rPr>
              <a:t>**Most important change: more jobs gave people stability in their life, and art studios became a large tourist attraction from all the new art.**</a:t>
            </a:r>
          </a:p>
          <a:p>
            <a:pPr>
              <a:buFont typeface="Wingdings" pitchFamily="2" charset="2"/>
              <a:buChar char="§"/>
            </a:pPr>
            <a:endParaRPr lang="en-US" sz="2800" dirty="0"/>
          </a:p>
          <a:p>
            <a:pPr>
              <a:buFont typeface="Wingdings" pitchFamily="2" charset="2"/>
              <a:buChar char="§"/>
            </a:pPr>
            <a:endParaRPr lang="en-US" sz="2800" dirty="0" smtClean="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76200">
            <a:solidFill>
              <a:schemeClr val="bg1"/>
            </a:solidFill>
            <a:prstDash val="dash"/>
          </a:ln>
        </p:spPr>
        <p:style>
          <a:lnRef idx="1">
            <a:schemeClr val="accent4"/>
          </a:lnRef>
          <a:fillRef idx="3">
            <a:schemeClr val="accent4"/>
          </a:fillRef>
          <a:effectRef idx="2">
            <a:schemeClr val="accent4"/>
          </a:effectRef>
          <a:fontRef idx="minor">
            <a:schemeClr val="lt1"/>
          </a:fontRef>
        </p:style>
        <p:txBody>
          <a:bodyPr>
            <a:normAutofit/>
          </a:bodyPr>
          <a:lstStyle/>
          <a:p>
            <a:r>
              <a:rPr lang="en-US" sz="4800" dirty="0" smtClean="0"/>
              <a:t>Kutopia’s people </a:t>
            </a:r>
            <a:endParaRPr lang="en-US" sz="4800" dirty="0"/>
          </a:p>
        </p:txBody>
      </p:sp>
      <p:sp>
        <p:nvSpPr>
          <p:cNvPr id="3" name="Content Placeholder 2"/>
          <p:cNvSpPr>
            <a:spLocks noGrp="1"/>
          </p:cNvSpPr>
          <p:nvPr>
            <p:ph idx="1"/>
          </p:nvPr>
        </p:nvSpPr>
        <p:spPr/>
        <p:txBody>
          <a:bodyPr/>
          <a:lstStyle/>
          <a:p>
            <a:pPr>
              <a:buNone/>
            </a:pPr>
            <a:endParaRPr lang="en-US" b="1" dirty="0" smtClean="0">
              <a:solidFill>
                <a:srgbClr val="0070C0"/>
              </a:solidFill>
              <a:effectLst>
                <a:outerShdw blurRad="38100" dist="38100" dir="2700000" algn="tl">
                  <a:srgbClr val="000000">
                    <a:alpha val="43137"/>
                  </a:srgbClr>
                </a:outerShdw>
              </a:effectLst>
            </a:endParaRPr>
          </a:p>
          <a:p>
            <a:pPr lvl="1"/>
            <a:r>
              <a:rPr lang="en-US" sz="3200" b="1" dirty="0" smtClean="0">
                <a:effectLst>
                  <a:outerShdw blurRad="38100" dist="38100" dir="2700000" algn="tl">
                    <a:srgbClr val="000000">
                      <a:alpha val="43137"/>
                    </a:srgbClr>
                  </a:outerShdw>
                </a:effectLst>
              </a:rPr>
              <a:t>250 million people</a:t>
            </a:r>
          </a:p>
          <a:p>
            <a:pPr lvl="1"/>
            <a:r>
              <a:rPr lang="en-US" sz="3200" b="1" dirty="0" smtClean="0">
                <a:effectLst>
                  <a:outerShdw blurRad="38100" dist="38100" dir="2700000" algn="tl">
                    <a:srgbClr val="000000">
                      <a:alpha val="43137"/>
                    </a:srgbClr>
                  </a:outerShdw>
                </a:effectLst>
              </a:rPr>
              <a:t>Governed by spirituality instead of brutality</a:t>
            </a:r>
          </a:p>
          <a:p>
            <a:pPr lvl="1"/>
            <a:r>
              <a:rPr lang="en-US" sz="3200" b="1" dirty="0">
                <a:effectLst>
                  <a:outerShdw blurRad="38100" dist="38100" dir="2700000" algn="tl">
                    <a:srgbClr val="000000">
                      <a:alpha val="43137"/>
                    </a:srgbClr>
                  </a:outerShdw>
                </a:effectLst>
              </a:rPr>
              <a:t> </a:t>
            </a:r>
            <a:r>
              <a:rPr lang="en-US" sz="3200" b="1" dirty="0" smtClean="0">
                <a:effectLst>
                  <a:outerShdw blurRad="38100" dist="38100" dir="2700000" algn="tl">
                    <a:srgbClr val="000000">
                      <a:alpha val="43137"/>
                    </a:srgbClr>
                  </a:outerShdw>
                </a:effectLst>
              </a:rPr>
              <a:t>Kids are taught in school starting at age 5</a:t>
            </a:r>
          </a:p>
          <a:p>
            <a:pPr lvl="1"/>
            <a:r>
              <a:rPr lang="en-US" sz="3200" b="1" dirty="0">
                <a:effectLst>
                  <a:outerShdw blurRad="38100" dist="38100" dir="2700000" algn="tl">
                    <a:srgbClr val="000000">
                      <a:alpha val="43137"/>
                    </a:srgbClr>
                  </a:outerShdw>
                </a:effectLst>
              </a:rPr>
              <a:t> </a:t>
            </a:r>
            <a:r>
              <a:rPr lang="en-US" sz="3200" b="1" dirty="0" smtClean="0">
                <a:effectLst>
                  <a:outerShdw blurRad="38100" dist="38100" dir="2700000" algn="tl">
                    <a:srgbClr val="000000">
                      <a:alpha val="43137"/>
                    </a:srgbClr>
                  </a:outerShdw>
                </a:effectLst>
              </a:rPr>
              <a:t>Strict laws keep chaos from occurring</a:t>
            </a:r>
          </a:p>
          <a:p>
            <a:pPr lvl="1"/>
            <a:r>
              <a:rPr lang="en-US" sz="3200" b="1" dirty="0">
                <a:effectLst>
                  <a:outerShdw blurRad="38100" dist="38100" dir="2700000" algn="tl">
                    <a:srgbClr val="000000">
                      <a:alpha val="43137"/>
                    </a:srgbClr>
                  </a:outerShdw>
                </a:effectLst>
              </a:rPr>
              <a:t> </a:t>
            </a:r>
            <a:r>
              <a:rPr lang="en-US" sz="3200" b="1" dirty="0" smtClean="0">
                <a:effectLst>
                  <a:outerShdw blurRad="38100" dist="38100" dir="2700000" algn="tl">
                    <a:srgbClr val="000000">
                      <a:alpha val="43137"/>
                    </a:srgbClr>
                  </a:outerShdw>
                </a:effectLst>
              </a:rPr>
              <a:t>The government is in control, yet freedom is key to the empire</a:t>
            </a:r>
          </a:p>
          <a:p>
            <a:pPr lvl="1">
              <a:buNone/>
            </a:pPr>
            <a:endParaRPr lang="en-US" b="1" dirty="0" smtClean="0">
              <a:effectLst>
                <a:outerShdw blurRad="38100" dist="38100" dir="2700000" algn="tl">
                  <a:srgbClr val="000000">
                    <a:alpha val="43137"/>
                  </a:srgbClr>
                </a:outerShdw>
              </a:effectLst>
            </a:endParaRPr>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spc="300" dirty="0" smtClean="0">
                <a:solidFill>
                  <a:srgbClr val="FF0000"/>
                </a:solidFill>
                <a:effectLst>
                  <a:outerShdw blurRad="38100" dist="38100" dir="2700000" algn="tl">
                    <a:srgbClr val="000000">
                      <a:alpha val="43137"/>
                    </a:srgbClr>
                  </a:outerShdw>
                </a:effectLst>
              </a:rPr>
              <a:t>Social Status</a:t>
            </a:r>
            <a:endParaRPr lang="en-US" sz="5400" b="1" spc="300" dirty="0">
              <a:solidFill>
                <a:srgbClr val="FF0000"/>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en-US" b="1" spc="300" dirty="0" smtClean="0">
                <a:solidFill>
                  <a:srgbClr val="002060"/>
                </a:solidFill>
                <a:effectLst>
                  <a:outerShdw blurRad="38100" dist="38100" dir="2700000" algn="tl">
                    <a:srgbClr val="000000">
                      <a:alpha val="43137"/>
                    </a:srgbClr>
                  </a:outerShdw>
                </a:effectLst>
                <a:latin typeface="Aharoni" pitchFamily="2" charset="-79"/>
                <a:cs typeface="Aharoni" pitchFamily="2" charset="-79"/>
              </a:rPr>
              <a:t>Kudos to Kutopia!</a:t>
            </a:r>
            <a:endParaRPr lang="en-US" b="1" spc="300" dirty="0">
              <a:solidFill>
                <a:srgbClr val="002060"/>
              </a:solidFill>
              <a:effectLst>
                <a:outerShdw blurRad="38100" dist="38100" dir="2700000" algn="tl">
                  <a:srgbClr val="000000">
                    <a:alpha val="43137"/>
                  </a:srgbClr>
                </a:outerShdw>
              </a:effectLst>
              <a:latin typeface="Aharoni" pitchFamily="2" charset="-79"/>
              <a:cs typeface="Aharoni" pitchFamily="2" charset="-79"/>
            </a:endParaRPr>
          </a:p>
        </p:txBody>
      </p:sp>
      <p:sp>
        <p:nvSpPr>
          <p:cNvPr id="3" name="Content Placeholder 2"/>
          <p:cNvSpPr>
            <a:spLocks noGrp="1"/>
          </p:cNvSpPr>
          <p:nvPr>
            <p:ph idx="1"/>
          </p:nvPr>
        </p:nvSpPr>
        <p:spPr/>
        <p:txBody>
          <a:bodyPr/>
          <a:lstStyle/>
          <a:p>
            <a:r>
              <a:rPr lang="en-US" sz="3600" b="1" dirty="0" smtClean="0">
                <a:effectLst>
                  <a:outerShdw blurRad="38100" dist="38100" dir="2700000" algn="tl">
                    <a:srgbClr val="000000">
                      <a:alpha val="43137"/>
                    </a:srgbClr>
                  </a:outerShdw>
                </a:effectLst>
              </a:rPr>
              <a:t>1</a:t>
            </a:r>
            <a:r>
              <a:rPr lang="en-US" sz="3600" b="1" baseline="30000" dirty="0" smtClean="0">
                <a:effectLst>
                  <a:outerShdw blurRad="38100" dist="38100" dir="2700000" algn="tl">
                    <a:srgbClr val="000000">
                      <a:alpha val="43137"/>
                    </a:srgbClr>
                  </a:outerShdw>
                </a:effectLst>
              </a:rPr>
              <a:t>st</a:t>
            </a:r>
            <a:r>
              <a:rPr lang="en-US" sz="3600" b="1" dirty="0" smtClean="0">
                <a:effectLst>
                  <a:outerShdw blurRad="38100" dist="38100" dir="2700000" algn="tl">
                    <a:srgbClr val="000000">
                      <a:alpha val="43137"/>
                    </a:srgbClr>
                  </a:outerShdw>
                </a:effectLst>
              </a:rPr>
              <a:t> major accomplishment</a:t>
            </a:r>
            <a:r>
              <a:rPr lang="en-US" dirty="0" smtClean="0"/>
              <a:t>: Won a huge battle to gain the land the empire now sits on</a:t>
            </a:r>
          </a:p>
          <a:p>
            <a:pPr lvl="1"/>
            <a:r>
              <a:rPr lang="en-US" dirty="0"/>
              <a:t> </a:t>
            </a:r>
            <a:r>
              <a:rPr lang="en-US" dirty="0" smtClean="0"/>
              <a:t>later attacked again,  but the empire remained on the same land</a:t>
            </a:r>
          </a:p>
          <a:p>
            <a:r>
              <a:rPr lang="en-US" sz="3600" b="1" dirty="0" smtClean="0">
                <a:effectLst>
                  <a:outerShdw blurRad="38100" dist="38100" dir="2700000" algn="tl">
                    <a:srgbClr val="000000">
                      <a:alpha val="43137"/>
                    </a:srgbClr>
                  </a:outerShdw>
                </a:effectLst>
              </a:rPr>
              <a:t>2</a:t>
            </a:r>
            <a:r>
              <a:rPr lang="en-US" sz="3600" b="1" baseline="30000" dirty="0" smtClean="0">
                <a:effectLst>
                  <a:outerShdw blurRad="38100" dist="38100" dir="2700000" algn="tl">
                    <a:srgbClr val="000000">
                      <a:alpha val="43137"/>
                    </a:srgbClr>
                  </a:outerShdw>
                </a:effectLst>
              </a:rPr>
              <a:t>nd</a:t>
            </a:r>
            <a:r>
              <a:rPr lang="en-US" sz="3600" b="1" dirty="0" smtClean="0">
                <a:effectLst>
                  <a:outerShdw blurRad="38100" dist="38100" dir="2700000" algn="tl">
                    <a:srgbClr val="000000">
                      <a:alpha val="43137"/>
                    </a:srgbClr>
                  </a:outerShdw>
                </a:effectLst>
              </a:rPr>
              <a:t> major accomplishment</a:t>
            </a:r>
            <a:r>
              <a:rPr lang="en-US" dirty="0" smtClean="0"/>
              <a:t>: Established a written set of laws in 1745 </a:t>
            </a:r>
            <a:endParaRPr lang="en-US" dirty="0"/>
          </a:p>
        </p:txBody>
      </p:sp>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spc="600" dirty="0" smtClean="0">
                <a:solidFill>
                  <a:srgbClr val="00FF00"/>
                </a:solidFill>
                <a:effectLst>
                  <a:outerShdw blurRad="38100" dist="38100" dir="2700000" algn="tl">
                    <a:srgbClr val="000000">
                      <a:alpha val="43137"/>
                    </a:srgbClr>
                  </a:outerShdw>
                </a:effectLst>
              </a:rPr>
              <a:t>New land</a:t>
            </a:r>
            <a:endParaRPr lang="en-US" b="1" u="sng" spc="600" dirty="0">
              <a:solidFill>
                <a:srgbClr val="00FF00"/>
              </a:solidFill>
              <a:effectLst>
                <a:outerShdw blurRad="38100" dist="38100" dir="2700000" algn="tl">
                  <a:srgbClr val="000000">
                    <a:alpha val="43137"/>
                  </a:srgbClr>
                </a:outerShdw>
              </a:effectLst>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914400" y="1600200"/>
            <a:ext cx="3810000" cy="38100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Left Arrow 4"/>
          <p:cNvSpPr/>
          <p:nvPr/>
        </p:nvSpPr>
        <p:spPr>
          <a:xfrm rot="18756257">
            <a:off x="2286000" y="2209800"/>
            <a:ext cx="762000" cy="53340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pic>
        <p:nvPicPr>
          <p:cNvPr id="1028" name="Picture 4"/>
          <p:cNvPicPr>
            <a:picLocks noChangeAspect="1" noChangeArrowheads="1"/>
          </p:cNvPicPr>
          <p:nvPr/>
        </p:nvPicPr>
        <p:blipFill>
          <a:blip r:embed="rId3" cstate="print"/>
          <a:srcRect/>
          <a:stretch>
            <a:fillRect/>
          </a:stretch>
        </p:blipFill>
        <p:spPr bwMode="auto">
          <a:xfrm>
            <a:off x="2743200" y="3352800"/>
            <a:ext cx="383556" cy="380999"/>
          </a:xfrm>
          <a:prstGeom prst="rect">
            <a:avLst/>
          </a:prstGeom>
          <a:noFill/>
          <a:ln w="9525">
            <a:noFill/>
            <a:miter lim="800000"/>
            <a:headEnd/>
            <a:tailEnd/>
          </a:ln>
          <a:effectLst/>
        </p:spPr>
      </p:pic>
      <p:pic>
        <p:nvPicPr>
          <p:cNvPr id="9" name="Picture 4"/>
          <p:cNvPicPr>
            <a:picLocks noChangeAspect="1" noChangeArrowheads="1"/>
          </p:cNvPicPr>
          <p:nvPr/>
        </p:nvPicPr>
        <p:blipFill>
          <a:blip r:embed="rId4" cstate="print"/>
          <a:srcRect/>
          <a:stretch>
            <a:fillRect/>
          </a:stretch>
        </p:blipFill>
        <p:spPr bwMode="auto">
          <a:xfrm>
            <a:off x="2057400" y="3962400"/>
            <a:ext cx="838200" cy="832612"/>
          </a:xfrm>
          <a:prstGeom prst="rect">
            <a:avLst/>
          </a:prstGeom>
          <a:noFill/>
          <a:ln w="9525">
            <a:noFill/>
            <a:miter lim="800000"/>
            <a:headEnd/>
            <a:tailEnd/>
          </a:ln>
          <a:effectLst/>
        </p:spPr>
      </p:pic>
      <p:pic>
        <p:nvPicPr>
          <p:cNvPr id="10" name="Picture 4"/>
          <p:cNvPicPr>
            <a:picLocks noChangeAspect="1" noChangeArrowheads="1"/>
          </p:cNvPicPr>
          <p:nvPr/>
        </p:nvPicPr>
        <p:blipFill>
          <a:blip r:embed="rId5" cstate="print"/>
          <a:srcRect/>
          <a:stretch>
            <a:fillRect/>
          </a:stretch>
        </p:blipFill>
        <p:spPr bwMode="auto">
          <a:xfrm>
            <a:off x="3505200" y="3733800"/>
            <a:ext cx="685800" cy="685799"/>
          </a:xfrm>
          <a:prstGeom prst="rect">
            <a:avLst/>
          </a:prstGeom>
          <a:noFill/>
          <a:ln w="9525">
            <a:noFill/>
            <a:miter lim="800000"/>
            <a:headEnd/>
            <a:tailEnd/>
          </a:ln>
          <a:effectLst/>
        </p:spPr>
      </p:pic>
      <p:sp>
        <p:nvSpPr>
          <p:cNvPr id="11" name="TextBox 10"/>
          <p:cNvSpPr txBox="1"/>
          <p:nvPr/>
        </p:nvSpPr>
        <p:spPr>
          <a:xfrm>
            <a:off x="1447800" y="5943600"/>
            <a:ext cx="2743200" cy="461665"/>
          </a:xfrm>
          <a:prstGeom prst="rect">
            <a:avLst/>
          </a:prstGeom>
          <a:noFill/>
        </p:spPr>
        <p:txBody>
          <a:bodyPr wrap="square" numCol="1" rtlCol="0">
            <a:spAutoFit/>
          </a:bodyPr>
          <a:lstStyle/>
          <a:p>
            <a:r>
              <a:rPr lang="en-US" sz="2400" b="1" dirty="0" smtClean="0">
                <a:effectLst>
                  <a:outerShdw blurRad="38100" dist="38100" dir="2700000" algn="tl">
                    <a:srgbClr val="000000">
                      <a:alpha val="43137"/>
                    </a:srgbClr>
                  </a:outerShdw>
                </a:effectLst>
              </a:rPr>
              <a:t>The coast of Spain</a:t>
            </a:r>
            <a:endParaRPr lang="en-US" sz="2400" b="1" dirty="0">
              <a:effectLst>
                <a:outerShdw blurRad="38100" dist="38100" dir="2700000" algn="tl">
                  <a:srgbClr val="000000">
                    <a:alpha val="43137"/>
                  </a:srgbClr>
                </a:outerShdw>
              </a:effectLst>
            </a:endParaRPr>
          </a:p>
        </p:txBody>
      </p:sp>
      <p:sp>
        <p:nvSpPr>
          <p:cNvPr id="12" name="TextBox 11"/>
          <p:cNvSpPr txBox="1"/>
          <p:nvPr/>
        </p:nvSpPr>
        <p:spPr>
          <a:xfrm>
            <a:off x="5257800" y="2362200"/>
            <a:ext cx="3581400" cy="3046988"/>
          </a:xfrm>
          <a:prstGeom prst="rect">
            <a:avLst/>
          </a:prstGeom>
          <a:noFill/>
        </p:spPr>
        <p:txBody>
          <a:bodyPr wrap="square" rtlCol="0">
            <a:spAutoFit/>
          </a:bodyPr>
          <a:lstStyle/>
          <a:p>
            <a:pPr algn="ctr"/>
            <a:r>
              <a:rPr lang="en-US" sz="2400" b="1" dirty="0" smtClean="0">
                <a:effectLst>
                  <a:outerShdw blurRad="38100" dist="38100" dir="2700000" algn="tl">
                    <a:srgbClr val="000000">
                      <a:alpha val="43137"/>
                    </a:srgbClr>
                  </a:outerShdw>
                </a:effectLst>
              </a:rPr>
              <a:t>This location is perfect for rebuilding Kutopia because of its natural resources.  Water will increase trade and the mountains will protect the empire.  The spot is also extremely beautiful</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srcRect/>
          <a:stretch>
            <a:fillRect/>
          </a:stretch>
        </p:blipFill>
        <p:spPr bwMode="auto">
          <a:xfrm>
            <a:off x="6019800" y="4800600"/>
            <a:ext cx="2667000" cy="1847850"/>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6172200" y="2895600"/>
            <a:ext cx="2609850" cy="1378001"/>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b="1" dirty="0" smtClean="0">
                <a:solidFill>
                  <a:schemeClr val="tx2"/>
                </a:solidFill>
                <a:effectLst>
                  <a:outerShdw blurRad="38100" dist="38100" dir="2700000" algn="tl">
                    <a:srgbClr val="000000">
                      <a:alpha val="43137"/>
                    </a:srgbClr>
                  </a:outerShdw>
                </a:effectLst>
              </a:rPr>
              <a:t>Historical Sites and Buildings</a:t>
            </a:r>
            <a:endParaRPr lang="en-US" b="1" dirty="0">
              <a:solidFill>
                <a:schemeClr val="tx2"/>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09600" y="1600200"/>
            <a:ext cx="8001000" cy="4449763"/>
          </a:xfrm>
        </p:spPr>
        <p:txBody>
          <a:bodyPr>
            <a:normAutofit fontScale="92500" lnSpcReduction="20000"/>
          </a:bodyPr>
          <a:lstStyle/>
          <a:p>
            <a:r>
              <a:rPr lang="en-US" dirty="0" smtClean="0"/>
              <a:t>Christ’s Gathered Children</a:t>
            </a:r>
          </a:p>
          <a:p>
            <a:pPr lvl="1"/>
            <a:r>
              <a:rPr lang="en-US" dirty="0"/>
              <a:t> </a:t>
            </a:r>
            <a:r>
              <a:rPr lang="en-US" dirty="0" smtClean="0"/>
              <a:t>a large church in the center of the empire</a:t>
            </a:r>
          </a:p>
          <a:p>
            <a:pPr lvl="1"/>
            <a:r>
              <a:rPr lang="en-US" dirty="0"/>
              <a:t> </a:t>
            </a:r>
            <a:r>
              <a:rPr lang="en-US" dirty="0" smtClean="0"/>
              <a:t>the stain glass window is a major attraction to visitors</a:t>
            </a:r>
          </a:p>
          <a:p>
            <a:r>
              <a:rPr lang="en-US" dirty="0" smtClean="0"/>
              <a:t>Moldencago</a:t>
            </a:r>
          </a:p>
          <a:p>
            <a:pPr lvl="1"/>
            <a:r>
              <a:rPr lang="en-US" dirty="0"/>
              <a:t> </a:t>
            </a:r>
            <a:r>
              <a:rPr lang="en-US" dirty="0" smtClean="0"/>
              <a:t>capital city</a:t>
            </a:r>
          </a:p>
          <a:p>
            <a:pPr lvl="1"/>
            <a:r>
              <a:rPr lang="en-US" dirty="0"/>
              <a:t> </a:t>
            </a:r>
            <a:r>
              <a:rPr lang="en-US" dirty="0" smtClean="0"/>
              <a:t>many shops, a mall, and a theater</a:t>
            </a:r>
          </a:p>
          <a:p>
            <a:r>
              <a:rPr lang="en-US" dirty="0"/>
              <a:t> </a:t>
            </a:r>
            <a:r>
              <a:rPr lang="en-US" dirty="0" smtClean="0"/>
              <a:t>Shelf Island</a:t>
            </a:r>
          </a:p>
          <a:p>
            <a:pPr lvl="1"/>
            <a:r>
              <a:rPr lang="en-US" dirty="0"/>
              <a:t> </a:t>
            </a:r>
            <a:r>
              <a:rPr lang="en-US" dirty="0" smtClean="0"/>
              <a:t>an island with rocks stacked on one another like a shelf</a:t>
            </a:r>
          </a:p>
          <a:p>
            <a:pPr lvl="1"/>
            <a:r>
              <a:rPr lang="en-US" dirty="0" smtClean="0"/>
              <a:t>a major tourist </a:t>
            </a:r>
            <a:r>
              <a:rPr lang="en-US" dirty="0"/>
              <a:t>a</a:t>
            </a:r>
            <a:r>
              <a:rPr lang="en-US" dirty="0" smtClean="0"/>
              <a:t>ttraction</a:t>
            </a: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Firewall"/>
          <p:cNvSpPr>
            <a:spLocks noEditPoints="1" noChangeArrowheads="1"/>
          </p:cNvSpPr>
          <p:nvPr/>
        </p:nvSpPr>
        <p:spPr bwMode="auto">
          <a:xfrm>
            <a:off x="3352800" y="228600"/>
            <a:ext cx="2362200" cy="528638"/>
          </a:xfrm>
          <a:custGeom>
            <a:avLst/>
            <a:gdLst>
              <a:gd name="T0" fmla="*/ 0 w 21600"/>
              <a:gd name="T1" fmla="*/ 0 h 21600"/>
              <a:gd name="T2" fmla="*/ 10800 w 21600"/>
              <a:gd name="T3" fmla="*/ 0 h 21600"/>
              <a:gd name="T4" fmla="*/ 21600 w 21600"/>
              <a:gd name="T5" fmla="*/ 0 h 21600"/>
              <a:gd name="T6" fmla="*/ 21060 w 21600"/>
              <a:gd name="T7" fmla="*/ 10800 h 21600"/>
              <a:gd name="T8" fmla="*/ 21060 w 21600"/>
              <a:gd name="T9" fmla="*/ 21600 h 21600"/>
              <a:gd name="T10" fmla="*/ 10800 w 21600"/>
              <a:gd name="T11" fmla="*/ 21600 h 21600"/>
              <a:gd name="T12" fmla="*/ 540 w 21600"/>
              <a:gd name="T13" fmla="*/ 21600 h 21600"/>
              <a:gd name="T14" fmla="*/ 540 w 21600"/>
              <a:gd name="T15" fmla="*/ 10800 h 21600"/>
              <a:gd name="T16" fmla="*/ 761 w 21600"/>
              <a:gd name="T17" fmla="*/ 22454 h 21600"/>
              <a:gd name="T18" fmla="*/ 21069 w 21600"/>
              <a:gd name="T19" fmla="*/ 3228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540" y="4628"/>
                </a:moveTo>
                <a:lnTo>
                  <a:pt x="0" y="4628"/>
                </a:lnTo>
                <a:lnTo>
                  <a:pt x="0" y="0"/>
                </a:lnTo>
                <a:lnTo>
                  <a:pt x="21600" y="0"/>
                </a:lnTo>
                <a:lnTo>
                  <a:pt x="21600" y="4628"/>
                </a:lnTo>
                <a:lnTo>
                  <a:pt x="21060" y="4628"/>
                </a:lnTo>
                <a:lnTo>
                  <a:pt x="21060" y="21600"/>
                </a:lnTo>
                <a:lnTo>
                  <a:pt x="540" y="21600"/>
                </a:lnTo>
                <a:lnTo>
                  <a:pt x="540" y="4628"/>
                </a:lnTo>
                <a:close/>
              </a:path>
              <a:path w="21600" h="21600" extrusionOk="0">
                <a:moveTo>
                  <a:pt x="540" y="4628"/>
                </a:moveTo>
                <a:lnTo>
                  <a:pt x="540" y="6171"/>
                </a:lnTo>
                <a:lnTo>
                  <a:pt x="2700" y="6171"/>
                </a:lnTo>
                <a:lnTo>
                  <a:pt x="2700" y="4628"/>
                </a:lnTo>
                <a:lnTo>
                  <a:pt x="540" y="4628"/>
                </a:lnTo>
                <a:close/>
              </a:path>
              <a:path w="21600" h="21600" extrusionOk="0">
                <a:moveTo>
                  <a:pt x="2700" y="4628"/>
                </a:moveTo>
                <a:lnTo>
                  <a:pt x="2700" y="6171"/>
                </a:lnTo>
                <a:lnTo>
                  <a:pt x="4860" y="6171"/>
                </a:lnTo>
                <a:lnTo>
                  <a:pt x="4860" y="4628"/>
                </a:lnTo>
                <a:lnTo>
                  <a:pt x="2700" y="4628"/>
                </a:lnTo>
                <a:close/>
              </a:path>
              <a:path w="21600" h="21600" extrusionOk="0">
                <a:moveTo>
                  <a:pt x="4860" y="4628"/>
                </a:moveTo>
                <a:lnTo>
                  <a:pt x="4860" y="6171"/>
                </a:lnTo>
                <a:lnTo>
                  <a:pt x="7020" y="6171"/>
                </a:lnTo>
                <a:lnTo>
                  <a:pt x="7020" y="4628"/>
                </a:lnTo>
                <a:lnTo>
                  <a:pt x="4860" y="4628"/>
                </a:lnTo>
                <a:close/>
              </a:path>
              <a:path w="21600" h="21600" extrusionOk="0">
                <a:moveTo>
                  <a:pt x="7020" y="4628"/>
                </a:moveTo>
                <a:lnTo>
                  <a:pt x="7020" y="6171"/>
                </a:lnTo>
                <a:lnTo>
                  <a:pt x="9180" y="6171"/>
                </a:lnTo>
                <a:lnTo>
                  <a:pt x="9180" y="4628"/>
                </a:lnTo>
                <a:lnTo>
                  <a:pt x="7020" y="4628"/>
                </a:lnTo>
                <a:close/>
              </a:path>
              <a:path w="21600" h="21600" extrusionOk="0">
                <a:moveTo>
                  <a:pt x="9180" y="4628"/>
                </a:moveTo>
                <a:lnTo>
                  <a:pt x="9180" y="6171"/>
                </a:lnTo>
                <a:lnTo>
                  <a:pt x="11340" y="6171"/>
                </a:lnTo>
                <a:lnTo>
                  <a:pt x="11340" y="4628"/>
                </a:lnTo>
                <a:lnTo>
                  <a:pt x="9180" y="4628"/>
                </a:lnTo>
                <a:close/>
              </a:path>
              <a:path w="21600" h="21600" extrusionOk="0">
                <a:moveTo>
                  <a:pt x="11340" y="4628"/>
                </a:moveTo>
                <a:lnTo>
                  <a:pt x="11340" y="6171"/>
                </a:lnTo>
                <a:lnTo>
                  <a:pt x="13500" y="6171"/>
                </a:lnTo>
                <a:lnTo>
                  <a:pt x="13500" y="4628"/>
                </a:lnTo>
                <a:lnTo>
                  <a:pt x="11340" y="4628"/>
                </a:lnTo>
                <a:close/>
              </a:path>
              <a:path w="21600" h="21600" extrusionOk="0">
                <a:moveTo>
                  <a:pt x="13500" y="4628"/>
                </a:moveTo>
                <a:lnTo>
                  <a:pt x="13500" y="6171"/>
                </a:lnTo>
                <a:lnTo>
                  <a:pt x="15660" y="6171"/>
                </a:lnTo>
                <a:lnTo>
                  <a:pt x="15660" y="4628"/>
                </a:lnTo>
                <a:lnTo>
                  <a:pt x="13500" y="4628"/>
                </a:lnTo>
                <a:close/>
              </a:path>
              <a:path w="21600" h="21600" extrusionOk="0">
                <a:moveTo>
                  <a:pt x="15660" y="4628"/>
                </a:moveTo>
                <a:lnTo>
                  <a:pt x="15660" y="6171"/>
                </a:lnTo>
                <a:lnTo>
                  <a:pt x="17820" y="6171"/>
                </a:lnTo>
                <a:lnTo>
                  <a:pt x="17820" y="4628"/>
                </a:lnTo>
                <a:lnTo>
                  <a:pt x="15660" y="4628"/>
                </a:lnTo>
                <a:close/>
              </a:path>
              <a:path w="21600" h="21600" extrusionOk="0">
                <a:moveTo>
                  <a:pt x="17820" y="4628"/>
                </a:moveTo>
                <a:lnTo>
                  <a:pt x="17820" y="6171"/>
                </a:lnTo>
                <a:lnTo>
                  <a:pt x="19980" y="6171"/>
                </a:lnTo>
                <a:lnTo>
                  <a:pt x="19980" y="4628"/>
                </a:lnTo>
                <a:lnTo>
                  <a:pt x="17820" y="4628"/>
                </a:lnTo>
                <a:close/>
              </a:path>
              <a:path w="21600" h="21600" extrusionOk="0">
                <a:moveTo>
                  <a:pt x="1620" y="6171"/>
                </a:moveTo>
                <a:lnTo>
                  <a:pt x="1620" y="7714"/>
                </a:lnTo>
                <a:lnTo>
                  <a:pt x="3779" y="7714"/>
                </a:lnTo>
                <a:lnTo>
                  <a:pt x="3779" y="6171"/>
                </a:lnTo>
                <a:lnTo>
                  <a:pt x="1620" y="6171"/>
                </a:lnTo>
                <a:close/>
              </a:path>
              <a:path w="21600" h="21600" extrusionOk="0">
                <a:moveTo>
                  <a:pt x="3779" y="6171"/>
                </a:moveTo>
                <a:lnTo>
                  <a:pt x="3779" y="7714"/>
                </a:lnTo>
                <a:lnTo>
                  <a:pt x="5940" y="7714"/>
                </a:lnTo>
                <a:lnTo>
                  <a:pt x="5940" y="6171"/>
                </a:lnTo>
                <a:lnTo>
                  <a:pt x="3779" y="6171"/>
                </a:lnTo>
                <a:close/>
              </a:path>
              <a:path w="21600" h="21600" extrusionOk="0">
                <a:moveTo>
                  <a:pt x="5940" y="6171"/>
                </a:moveTo>
                <a:lnTo>
                  <a:pt x="5940" y="7714"/>
                </a:lnTo>
                <a:lnTo>
                  <a:pt x="8100" y="7714"/>
                </a:lnTo>
                <a:lnTo>
                  <a:pt x="8100" y="6171"/>
                </a:lnTo>
                <a:lnTo>
                  <a:pt x="5940" y="6171"/>
                </a:lnTo>
                <a:close/>
              </a:path>
              <a:path w="21600" h="21600" extrusionOk="0">
                <a:moveTo>
                  <a:pt x="8100" y="6171"/>
                </a:moveTo>
                <a:lnTo>
                  <a:pt x="8100" y="7714"/>
                </a:lnTo>
                <a:lnTo>
                  <a:pt x="10260" y="7714"/>
                </a:lnTo>
                <a:lnTo>
                  <a:pt x="10260" y="6171"/>
                </a:lnTo>
                <a:lnTo>
                  <a:pt x="8100" y="6171"/>
                </a:lnTo>
                <a:close/>
              </a:path>
              <a:path w="21600" h="21600" extrusionOk="0">
                <a:moveTo>
                  <a:pt x="10260" y="6171"/>
                </a:moveTo>
                <a:lnTo>
                  <a:pt x="10260" y="7714"/>
                </a:lnTo>
                <a:lnTo>
                  <a:pt x="12419" y="7714"/>
                </a:lnTo>
                <a:lnTo>
                  <a:pt x="12419" y="6171"/>
                </a:lnTo>
                <a:lnTo>
                  <a:pt x="10260" y="6171"/>
                </a:lnTo>
                <a:close/>
              </a:path>
              <a:path w="21600" h="21600" extrusionOk="0">
                <a:moveTo>
                  <a:pt x="12419" y="6171"/>
                </a:moveTo>
                <a:lnTo>
                  <a:pt x="12419" y="7714"/>
                </a:lnTo>
                <a:lnTo>
                  <a:pt x="14580" y="7714"/>
                </a:lnTo>
                <a:lnTo>
                  <a:pt x="14580" y="6171"/>
                </a:lnTo>
                <a:lnTo>
                  <a:pt x="12419" y="6171"/>
                </a:lnTo>
                <a:close/>
              </a:path>
              <a:path w="21600" h="21600" extrusionOk="0">
                <a:moveTo>
                  <a:pt x="14580" y="6171"/>
                </a:moveTo>
                <a:lnTo>
                  <a:pt x="14580" y="7714"/>
                </a:lnTo>
                <a:lnTo>
                  <a:pt x="16740" y="7714"/>
                </a:lnTo>
                <a:lnTo>
                  <a:pt x="16740" y="6171"/>
                </a:lnTo>
                <a:lnTo>
                  <a:pt x="14580" y="6171"/>
                </a:lnTo>
                <a:close/>
              </a:path>
              <a:path w="21600" h="21600" extrusionOk="0">
                <a:moveTo>
                  <a:pt x="16740" y="6171"/>
                </a:moveTo>
                <a:lnTo>
                  <a:pt x="16740" y="7714"/>
                </a:lnTo>
                <a:lnTo>
                  <a:pt x="18900" y="7714"/>
                </a:lnTo>
                <a:lnTo>
                  <a:pt x="18900" y="6171"/>
                </a:lnTo>
                <a:lnTo>
                  <a:pt x="16740" y="6171"/>
                </a:lnTo>
                <a:close/>
              </a:path>
              <a:path w="21600" h="21600" extrusionOk="0">
                <a:moveTo>
                  <a:pt x="18900" y="6171"/>
                </a:moveTo>
                <a:lnTo>
                  <a:pt x="18900" y="7714"/>
                </a:lnTo>
                <a:lnTo>
                  <a:pt x="21060" y="7714"/>
                </a:lnTo>
                <a:lnTo>
                  <a:pt x="21060" y="6171"/>
                </a:lnTo>
                <a:lnTo>
                  <a:pt x="18900" y="6171"/>
                </a:lnTo>
                <a:close/>
              </a:path>
              <a:path w="21600" h="21600" extrusionOk="0">
                <a:moveTo>
                  <a:pt x="540" y="7714"/>
                </a:moveTo>
                <a:lnTo>
                  <a:pt x="540" y="9257"/>
                </a:lnTo>
                <a:lnTo>
                  <a:pt x="2700" y="9257"/>
                </a:lnTo>
                <a:lnTo>
                  <a:pt x="2700" y="7714"/>
                </a:lnTo>
                <a:lnTo>
                  <a:pt x="540" y="7714"/>
                </a:lnTo>
                <a:close/>
              </a:path>
              <a:path w="21600" h="21600" extrusionOk="0">
                <a:moveTo>
                  <a:pt x="2700" y="7714"/>
                </a:moveTo>
                <a:lnTo>
                  <a:pt x="2700" y="9257"/>
                </a:lnTo>
                <a:lnTo>
                  <a:pt x="4860" y="9257"/>
                </a:lnTo>
                <a:lnTo>
                  <a:pt x="4860" y="7714"/>
                </a:lnTo>
                <a:lnTo>
                  <a:pt x="2700" y="7714"/>
                </a:lnTo>
                <a:close/>
              </a:path>
              <a:path w="21600" h="21600" extrusionOk="0">
                <a:moveTo>
                  <a:pt x="4860" y="7714"/>
                </a:moveTo>
                <a:lnTo>
                  <a:pt x="4860" y="9257"/>
                </a:lnTo>
                <a:lnTo>
                  <a:pt x="7020" y="9257"/>
                </a:lnTo>
                <a:lnTo>
                  <a:pt x="7020" y="7714"/>
                </a:lnTo>
                <a:lnTo>
                  <a:pt x="4860" y="7714"/>
                </a:lnTo>
                <a:close/>
              </a:path>
              <a:path w="21600" h="21600" extrusionOk="0">
                <a:moveTo>
                  <a:pt x="7020" y="7714"/>
                </a:moveTo>
                <a:lnTo>
                  <a:pt x="7020" y="9257"/>
                </a:lnTo>
                <a:lnTo>
                  <a:pt x="9180" y="9257"/>
                </a:lnTo>
                <a:lnTo>
                  <a:pt x="9180" y="7714"/>
                </a:lnTo>
                <a:lnTo>
                  <a:pt x="7020" y="7714"/>
                </a:lnTo>
                <a:close/>
              </a:path>
              <a:path w="21600" h="21600" extrusionOk="0">
                <a:moveTo>
                  <a:pt x="9180" y="7714"/>
                </a:moveTo>
                <a:lnTo>
                  <a:pt x="9180" y="9257"/>
                </a:lnTo>
                <a:lnTo>
                  <a:pt x="11340" y="9257"/>
                </a:lnTo>
                <a:lnTo>
                  <a:pt x="11340" y="7714"/>
                </a:lnTo>
                <a:lnTo>
                  <a:pt x="9180" y="7714"/>
                </a:lnTo>
                <a:close/>
              </a:path>
              <a:path w="21600" h="21600" extrusionOk="0">
                <a:moveTo>
                  <a:pt x="11340" y="7714"/>
                </a:moveTo>
                <a:lnTo>
                  <a:pt x="11340" y="9257"/>
                </a:lnTo>
                <a:lnTo>
                  <a:pt x="13500" y="9257"/>
                </a:lnTo>
                <a:lnTo>
                  <a:pt x="13500" y="7714"/>
                </a:lnTo>
                <a:lnTo>
                  <a:pt x="11340" y="7714"/>
                </a:lnTo>
                <a:close/>
              </a:path>
              <a:path w="21600" h="21600" extrusionOk="0">
                <a:moveTo>
                  <a:pt x="13500" y="7714"/>
                </a:moveTo>
                <a:lnTo>
                  <a:pt x="13500" y="9257"/>
                </a:lnTo>
                <a:lnTo>
                  <a:pt x="15660" y="9257"/>
                </a:lnTo>
                <a:lnTo>
                  <a:pt x="15660" y="7714"/>
                </a:lnTo>
                <a:lnTo>
                  <a:pt x="13500" y="7714"/>
                </a:lnTo>
                <a:close/>
              </a:path>
              <a:path w="21600" h="21600" extrusionOk="0">
                <a:moveTo>
                  <a:pt x="15660" y="7714"/>
                </a:moveTo>
                <a:lnTo>
                  <a:pt x="15660" y="9257"/>
                </a:lnTo>
                <a:lnTo>
                  <a:pt x="17820" y="9257"/>
                </a:lnTo>
                <a:lnTo>
                  <a:pt x="17820" y="7714"/>
                </a:lnTo>
                <a:lnTo>
                  <a:pt x="15660" y="7714"/>
                </a:lnTo>
                <a:close/>
              </a:path>
              <a:path w="21600" h="21600" extrusionOk="0">
                <a:moveTo>
                  <a:pt x="17820" y="7714"/>
                </a:moveTo>
                <a:lnTo>
                  <a:pt x="17820" y="9257"/>
                </a:lnTo>
                <a:lnTo>
                  <a:pt x="19980" y="9257"/>
                </a:lnTo>
                <a:lnTo>
                  <a:pt x="19980" y="7714"/>
                </a:lnTo>
                <a:lnTo>
                  <a:pt x="17820" y="7714"/>
                </a:lnTo>
                <a:close/>
              </a:path>
              <a:path w="21600" h="21600" extrusionOk="0">
                <a:moveTo>
                  <a:pt x="1620" y="9257"/>
                </a:moveTo>
                <a:lnTo>
                  <a:pt x="1620" y="10800"/>
                </a:lnTo>
                <a:lnTo>
                  <a:pt x="3779" y="10800"/>
                </a:lnTo>
                <a:lnTo>
                  <a:pt x="3779" y="9257"/>
                </a:lnTo>
                <a:lnTo>
                  <a:pt x="1620" y="9257"/>
                </a:lnTo>
                <a:close/>
              </a:path>
              <a:path w="21600" h="21600" extrusionOk="0">
                <a:moveTo>
                  <a:pt x="3779" y="9257"/>
                </a:moveTo>
                <a:lnTo>
                  <a:pt x="3779" y="10800"/>
                </a:lnTo>
                <a:lnTo>
                  <a:pt x="5940" y="10800"/>
                </a:lnTo>
                <a:lnTo>
                  <a:pt x="5940" y="9257"/>
                </a:lnTo>
                <a:lnTo>
                  <a:pt x="3779" y="9257"/>
                </a:lnTo>
                <a:close/>
              </a:path>
              <a:path w="21600" h="21600" extrusionOk="0">
                <a:moveTo>
                  <a:pt x="5940" y="9257"/>
                </a:moveTo>
                <a:lnTo>
                  <a:pt x="5940" y="10800"/>
                </a:lnTo>
                <a:lnTo>
                  <a:pt x="8100" y="10800"/>
                </a:lnTo>
                <a:lnTo>
                  <a:pt x="8100" y="9257"/>
                </a:lnTo>
                <a:lnTo>
                  <a:pt x="5940" y="9257"/>
                </a:lnTo>
                <a:close/>
              </a:path>
              <a:path w="21600" h="21600" extrusionOk="0">
                <a:moveTo>
                  <a:pt x="8100" y="9257"/>
                </a:moveTo>
                <a:lnTo>
                  <a:pt x="8100" y="10800"/>
                </a:lnTo>
                <a:lnTo>
                  <a:pt x="10260" y="10800"/>
                </a:lnTo>
                <a:lnTo>
                  <a:pt x="10260" y="9257"/>
                </a:lnTo>
                <a:lnTo>
                  <a:pt x="8100" y="9257"/>
                </a:lnTo>
                <a:close/>
              </a:path>
              <a:path w="21600" h="21600" extrusionOk="0">
                <a:moveTo>
                  <a:pt x="10260" y="9257"/>
                </a:moveTo>
                <a:lnTo>
                  <a:pt x="10260" y="10800"/>
                </a:lnTo>
                <a:lnTo>
                  <a:pt x="12419" y="10800"/>
                </a:lnTo>
                <a:lnTo>
                  <a:pt x="12419" y="9257"/>
                </a:lnTo>
                <a:lnTo>
                  <a:pt x="10260" y="9257"/>
                </a:lnTo>
                <a:close/>
              </a:path>
              <a:path w="21600" h="21600" extrusionOk="0">
                <a:moveTo>
                  <a:pt x="12419" y="9257"/>
                </a:moveTo>
                <a:lnTo>
                  <a:pt x="12419" y="10800"/>
                </a:lnTo>
                <a:lnTo>
                  <a:pt x="14580" y="10800"/>
                </a:lnTo>
                <a:lnTo>
                  <a:pt x="14580" y="9257"/>
                </a:lnTo>
                <a:lnTo>
                  <a:pt x="12419" y="9257"/>
                </a:lnTo>
                <a:close/>
              </a:path>
              <a:path w="21600" h="21600" extrusionOk="0">
                <a:moveTo>
                  <a:pt x="14580" y="9257"/>
                </a:moveTo>
                <a:lnTo>
                  <a:pt x="14580" y="10800"/>
                </a:lnTo>
                <a:lnTo>
                  <a:pt x="16740" y="10800"/>
                </a:lnTo>
                <a:lnTo>
                  <a:pt x="16740" y="9257"/>
                </a:lnTo>
                <a:lnTo>
                  <a:pt x="14580" y="9257"/>
                </a:lnTo>
                <a:close/>
              </a:path>
              <a:path w="21600" h="21600" extrusionOk="0">
                <a:moveTo>
                  <a:pt x="16740" y="9257"/>
                </a:moveTo>
                <a:lnTo>
                  <a:pt x="16740" y="10800"/>
                </a:lnTo>
                <a:lnTo>
                  <a:pt x="18900" y="10800"/>
                </a:lnTo>
                <a:lnTo>
                  <a:pt x="18900" y="9257"/>
                </a:lnTo>
                <a:lnTo>
                  <a:pt x="16740" y="9257"/>
                </a:lnTo>
                <a:close/>
              </a:path>
              <a:path w="21600" h="21600" extrusionOk="0">
                <a:moveTo>
                  <a:pt x="18900" y="9257"/>
                </a:moveTo>
                <a:lnTo>
                  <a:pt x="18900" y="10800"/>
                </a:lnTo>
                <a:lnTo>
                  <a:pt x="21060" y="10800"/>
                </a:lnTo>
                <a:lnTo>
                  <a:pt x="21060" y="9257"/>
                </a:lnTo>
                <a:lnTo>
                  <a:pt x="18900" y="9257"/>
                </a:lnTo>
                <a:close/>
              </a:path>
              <a:path w="21600" h="21600" extrusionOk="0">
                <a:moveTo>
                  <a:pt x="540" y="10800"/>
                </a:moveTo>
                <a:lnTo>
                  <a:pt x="540" y="12342"/>
                </a:lnTo>
                <a:lnTo>
                  <a:pt x="2700" y="12342"/>
                </a:lnTo>
                <a:lnTo>
                  <a:pt x="2700" y="10800"/>
                </a:lnTo>
                <a:lnTo>
                  <a:pt x="540" y="10800"/>
                </a:lnTo>
                <a:close/>
              </a:path>
              <a:path w="21600" h="21600" extrusionOk="0">
                <a:moveTo>
                  <a:pt x="2700" y="10800"/>
                </a:moveTo>
                <a:lnTo>
                  <a:pt x="2700" y="12342"/>
                </a:lnTo>
                <a:lnTo>
                  <a:pt x="4860" y="12342"/>
                </a:lnTo>
                <a:lnTo>
                  <a:pt x="4860" y="10800"/>
                </a:lnTo>
                <a:lnTo>
                  <a:pt x="2700" y="10800"/>
                </a:lnTo>
                <a:close/>
              </a:path>
              <a:path w="21600" h="21600" extrusionOk="0">
                <a:moveTo>
                  <a:pt x="4860" y="10800"/>
                </a:moveTo>
                <a:lnTo>
                  <a:pt x="4860" y="12342"/>
                </a:lnTo>
                <a:lnTo>
                  <a:pt x="7020" y="12342"/>
                </a:lnTo>
                <a:lnTo>
                  <a:pt x="7020" y="10800"/>
                </a:lnTo>
                <a:lnTo>
                  <a:pt x="4860" y="10800"/>
                </a:lnTo>
                <a:close/>
              </a:path>
              <a:path w="21600" h="21600" extrusionOk="0">
                <a:moveTo>
                  <a:pt x="7020" y="10800"/>
                </a:moveTo>
                <a:lnTo>
                  <a:pt x="7020" y="12342"/>
                </a:lnTo>
                <a:lnTo>
                  <a:pt x="9180" y="12342"/>
                </a:lnTo>
                <a:lnTo>
                  <a:pt x="9180" y="10800"/>
                </a:lnTo>
                <a:lnTo>
                  <a:pt x="7020" y="10800"/>
                </a:lnTo>
                <a:close/>
              </a:path>
              <a:path w="21600" h="21600" extrusionOk="0">
                <a:moveTo>
                  <a:pt x="9180" y="10800"/>
                </a:moveTo>
                <a:lnTo>
                  <a:pt x="9180" y="12342"/>
                </a:lnTo>
                <a:lnTo>
                  <a:pt x="11340" y="12342"/>
                </a:lnTo>
                <a:lnTo>
                  <a:pt x="11340" y="10800"/>
                </a:lnTo>
                <a:lnTo>
                  <a:pt x="9180" y="10800"/>
                </a:lnTo>
                <a:close/>
              </a:path>
              <a:path w="21600" h="21600" extrusionOk="0">
                <a:moveTo>
                  <a:pt x="11340" y="10800"/>
                </a:moveTo>
                <a:lnTo>
                  <a:pt x="11340" y="12342"/>
                </a:lnTo>
                <a:lnTo>
                  <a:pt x="13500" y="12342"/>
                </a:lnTo>
                <a:lnTo>
                  <a:pt x="13500" y="10800"/>
                </a:lnTo>
                <a:lnTo>
                  <a:pt x="11340" y="10800"/>
                </a:lnTo>
                <a:close/>
              </a:path>
              <a:path w="21600" h="21600" extrusionOk="0">
                <a:moveTo>
                  <a:pt x="13500" y="10800"/>
                </a:moveTo>
                <a:lnTo>
                  <a:pt x="13500" y="12342"/>
                </a:lnTo>
                <a:lnTo>
                  <a:pt x="15660" y="12342"/>
                </a:lnTo>
                <a:lnTo>
                  <a:pt x="15660" y="10800"/>
                </a:lnTo>
                <a:lnTo>
                  <a:pt x="13500" y="10800"/>
                </a:lnTo>
                <a:close/>
              </a:path>
              <a:path w="21600" h="21600" extrusionOk="0">
                <a:moveTo>
                  <a:pt x="15660" y="10800"/>
                </a:moveTo>
                <a:lnTo>
                  <a:pt x="15660" y="12342"/>
                </a:lnTo>
                <a:lnTo>
                  <a:pt x="17820" y="12342"/>
                </a:lnTo>
                <a:lnTo>
                  <a:pt x="17820" y="10800"/>
                </a:lnTo>
                <a:lnTo>
                  <a:pt x="15660" y="10800"/>
                </a:lnTo>
                <a:close/>
              </a:path>
              <a:path w="21600" h="21600" extrusionOk="0">
                <a:moveTo>
                  <a:pt x="17820" y="10800"/>
                </a:moveTo>
                <a:lnTo>
                  <a:pt x="17820" y="12342"/>
                </a:lnTo>
                <a:lnTo>
                  <a:pt x="19980" y="12342"/>
                </a:lnTo>
                <a:lnTo>
                  <a:pt x="19980" y="10800"/>
                </a:lnTo>
                <a:lnTo>
                  <a:pt x="17820" y="10800"/>
                </a:lnTo>
                <a:close/>
              </a:path>
              <a:path w="21600" h="21600" extrusionOk="0">
                <a:moveTo>
                  <a:pt x="1620" y="12342"/>
                </a:moveTo>
                <a:lnTo>
                  <a:pt x="1620" y="13885"/>
                </a:lnTo>
                <a:lnTo>
                  <a:pt x="3779" y="13885"/>
                </a:lnTo>
                <a:lnTo>
                  <a:pt x="3779" y="12342"/>
                </a:lnTo>
                <a:lnTo>
                  <a:pt x="1620" y="12342"/>
                </a:lnTo>
                <a:close/>
              </a:path>
              <a:path w="21600" h="21600" extrusionOk="0">
                <a:moveTo>
                  <a:pt x="3779" y="12342"/>
                </a:moveTo>
                <a:lnTo>
                  <a:pt x="3779" y="13885"/>
                </a:lnTo>
                <a:lnTo>
                  <a:pt x="5940" y="13885"/>
                </a:lnTo>
                <a:lnTo>
                  <a:pt x="5940" y="12342"/>
                </a:lnTo>
                <a:lnTo>
                  <a:pt x="3779" y="12342"/>
                </a:lnTo>
                <a:close/>
              </a:path>
              <a:path w="21600" h="21600" extrusionOk="0">
                <a:moveTo>
                  <a:pt x="5940" y="12342"/>
                </a:moveTo>
                <a:lnTo>
                  <a:pt x="5940" y="13885"/>
                </a:lnTo>
                <a:lnTo>
                  <a:pt x="8100" y="13885"/>
                </a:lnTo>
                <a:lnTo>
                  <a:pt x="8100" y="12342"/>
                </a:lnTo>
                <a:lnTo>
                  <a:pt x="5940" y="12342"/>
                </a:lnTo>
                <a:close/>
              </a:path>
              <a:path w="21600" h="21600" extrusionOk="0">
                <a:moveTo>
                  <a:pt x="8100" y="12342"/>
                </a:moveTo>
                <a:lnTo>
                  <a:pt x="8100" y="13885"/>
                </a:lnTo>
                <a:lnTo>
                  <a:pt x="10260" y="13885"/>
                </a:lnTo>
                <a:lnTo>
                  <a:pt x="10260" y="12342"/>
                </a:lnTo>
                <a:lnTo>
                  <a:pt x="8100" y="12342"/>
                </a:lnTo>
                <a:close/>
              </a:path>
              <a:path w="21600" h="21600" extrusionOk="0">
                <a:moveTo>
                  <a:pt x="10260" y="12342"/>
                </a:moveTo>
                <a:lnTo>
                  <a:pt x="10260" y="13885"/>
                </a:lnTo>
                <a:lnTo>
                  <a:pt x="12419" y="13885"/>
                </a:lnTo>
                <a:lnTo>
                  <a:pt x="12419" y="12342"/>
                </a:lnTo>
                <a:lnTo>
                  <a:pt x="10260" y="12342"/>
                </a:lnTo>
                <a:close/>
              </a:path>
              <a:path w="21600" h="21600" extrusionOk="0">
                <a:moveTo>
                  <a:pt x="12419" y="12342"/>
                </a:moveTo>
                <a:lnTo>
                  <a:pt x="12419" y="13885"/>
                </a:lnTo>
                <a:lnTo>
                  <a:pt x="14580" y="13885"/>
                </a:lnTo>
                <a:lnTo>
                  <a:pt x="14580" y="12342"/>
                </a:lnTo>
                <a:lnTo>
                  <a:pt x="12419" y="12342"/>
                </a:lnTo>
                <a:close/>
              </a:path>
              <a:path w="21600" h="21600" extrusionOk="0">
                <a:moveTo>
                  <a:pt x="14580" y="12342"/>
                </a:moveTo>
                <a:lnTo>
                  <a:pt x="14580" y="13885"/>
                </a:lnTo>
                <a:lnTo>
                  <a:pt x="16740" y="13885"/>
                </a:lnTo>
                <a:lnTo>
                  <a:pt x="16740" y="12342"/>
                </a:lnTo>
                <a:lnTo>
                  <a:pt x="14580" y="12342"/>
                </a:lnTo>
                <a:close/>
              </a:path>
              <a:path w="21600" h="21600" extrusionOk="0">
                <a:moveTo>
                  <a:pt x="16740" y="12342"/>
                </a:moveTo>
                <a:lnTo>
                  <a:pt x="16740" y="13885"/>
                </a:lnTo>
                <a:lnTo>
                  <a:pt x="18900" y="13885"/>
                </a:lnTo>
                <a:lnTo>
                  <a:pt x="18900" y="12342"/>
                </a:lnTo>
                <a:lnTo>
                  <a:pt x="16740" y="12342"/>
                </a:lnTo>
                <a:close/>
              </a:path>
              <a:path w="21600" h="21600" extrusionOk="0">
                <a:moveTo>
                  <a:pt x="18900" y="12342"/>
                </a:moveTo>
                <a:lnTo>
                  <a:pt x="18900" y="13885"/>
                </a:lnTo>
                <a:lnTo>
                  <a:pt x="21060" y="13885"/>
                </a:lnTo>
                <a:lnTo>
                  <a:pt x="21060" y="12342"/>
                </a:lnTo>
                <a:lnTo>
                  <a:pt x="18900" y="12342"/>
                </a:lnTo>
                <a:close/>
              </a:path>
              <a:path w="21600" h="21600" extrusionOk="0">
                <a:moveTo>
                  <a:pt x="540" y="13885"/>
                </a:moveTo>
                <a:lnTo>
                  <a:pt x="540" y="15428"/>
                </a:lnTo>
                <a:lnTo>
                  <a:pt x="2700" y="15428"/>
                </a:lnTo>
                <a:lnTo>
                  <a:pt x="2700" y="13885"/>
                </a:lnTo>
                <a:lnTo>
                  <a:pt x="540" y="13885"/>
                </a:lnTo>
                <a:close/>
              </a:path>
              <a:path w="21600" h="21600" extrusionOk="0">
                <a:moveTo>
                  <a:pt x="2700" y="13885"/>
                </a:moveTo>
                <a:lnTo>
                  <a:pt x="2700" y="15428"/>
                </a:lnTo>
                <a:lnTo>
                  <a:pt x="4860" y="15428"/>
                </a:lnTo>
                <a:lnTo>
                  <a:pt x="4860" y="13885"/>
                </a:lnTo>
                <a:lnTo>
                  <a:pt x="2700" y="13885"/>
                </a:lnTo>
                <a:close/>
              </a:path>
              <a:path w="21600" h="21600" extrusionOk="0">
                <a:moveTo>
                  <a:pt x="4860" y="13885"/>
                </a:moveTo>
                <a:lnTo>
                  <a:pt x="4860" y="15428"/>
                </a:lnTo>
                <a:lnTo>
                  <a:pt x="7020" y="15428"/>
                </a:lnTo>
                <a:lnTo>
                  <a:pt x="7020" y="13885"/>
                </a:lnTo>
                <a:lnTo>
                  <a:pt x="4860" y="13885"/>
                </a:lnTo>
                <a:close/>
              </a:path>
              <a:path w="21600" h="21600" extrusionOk="0">
                <a:moveTo>
                  <a:pt x="7020" y="13885"/>
                </a:moveTo>
                <a:lnTo>
                  <a:pt x="7020" y="15428"/>
                </a:lnTo>
                <a:lnTo>
                  <a:pt x="9180" y="15428"/>
                </a:lnTo>
                <a:lnTo>
                  <a:pt x="9180" y="13885"/>
                </a:lnTo>
                <a:lnTo>
                  <a:pt x="7020" y="13885"/>
                </a:lnTo>
                <a:close/>
              </a:path>
              <a:path w="21600" h="21600" extrusionOk="0">
                <a:moveTo>
                  <a:pt x="9180" y="13885"/>
                </a:moveTo>
                <a:lnTo>
                  <a:pt x="9180" y="15428"/>
                </a:lnTo>
                <a:lnTo>
                  <a:pt x="11340" y="15428"/>
                </a:lnTo>
                <a:lnTo>
                  <a:pt x="11340" y="13885"/>
                </a:lnTo>
                <a:lnTo>
                  <a:pt x="9180" y="13885"/>
                </a:lnTo>
                <a:close/>
              </a:path>
              <a:path w="21600" h="21600" extrusionOk="0">
                <a:moveTo>
                  <a:pt x="11340" y="13885"/>
                </a:moveTo>
                <a:lnTo>
                  <a:pt x="11340" y="15428"/>
                </a:lnTo>
                <a:lnTo>
                  <a:pt x="13500" y="15428"/>
                </a:lnTo>
                <a:lnTo>
                  <a:pt x="13500" y="13885"/>
                </a:lnTo>
                <a:lnTo>
                  <a:pt x="11340" y="13885"/>
                </a:lnTo>
                <a:close/>
              </a:path>
              <a:path w="21600" h="21600" extrusionOk="0">
                <a:moveTo>
                  <a:pt x="13500" y="13885"/>
                </a:moveTo>
                <a:lnTo>
                  <a:pt x="13500" y="15428"/>
                </a:lnTo>
                <a:lnTo>
                  <a:pt x="15660" y="15428"/>
                </a:lnTo>
                <a:lnTo>
                  <a:pt x="15660" y="13885"/>
                </a:lnTo>
                <a:lnTo>
                  <a:pt x="13500" y="13885"/>
                </a:lnTo>
                <a:close/>
              </a:path>
              <a:path w="21600" h="21600" extrusionOk="0">
                <a:moveTo>
                  <a:pt x="15660" y="13885"/>
                </a:moveTo>
                <a:lnTo>
                  <a:pt x="15660" y="15428"/>
                </a:lnTo>
                <a:lnTo>
                  <a:pt x="17820" y="15428"/>
                </a:lnTo>
                <a:lnTo>
                  <a:pt x="17820" y="13885"/>
                </a:lnTo>
                <a:lnTo>
                  <a:pt x="15660" y="13885"/>
                </a:lnTo>
                <a:close/>
              </a:path>
              <a:path w="21600" h="21600" extrusionOk="0">
                <a:moveTo>
                  <a:pt x="17820" y="13885"/>
                </a:moveTo>
                <a:lnTo>
                  <a:pt x="17820" y="15428"/>
                </a:lnTo>
                <a:lnTo>
                  <a:pt x="19980" y="15428"/>
                </a:lnTo>
                <a:lnTo>
                  <a:pt x="19980" y="13885"/>
                </a:lnTo>
                <a:lnTo>
                  <a:pt x="17820" y="13885"/>
                </a:lnTo>
                <a:close/>
              </a:path>
              <a:path w="21600" h="21600" extrusionOk="0">
                <a:moveTo>
                  <a:pt x="1620" y="15428"/>
                </a:moveTo>
                <a:lnTo>
                  <a:pt x="1620" y="16971"/>
                </a:lnTo>
                <a:lnTo>
                  <a:pt x="3779" y="16971"/>
                </a:lnTo>
                <a:lnTo>
                  <a:pt x="3779" y="15428"/>
                </a:lnTo>
                <a:lnTo>
                  <a:pt x="1620" y="15428"/>
                </a:lnTo>
                <a:close/>
              </a:path>
              <a:path w="21600" h="21600" extrusionOk="0">
                <a:moveTo>
                  <a:pt x="3779" y="15428"/>
                </a:moveTo>
                <a:lnTo>
                  <a:pt x="3779" y="16971"/>
                </a:lnTo>
                <a:lnTo>
                  <a:pt x="5940" y="16971"/>
                </a:lnTo>
                <a:lnTo>
                  <a:pt x="5940" y="15428"/>
                </a:lnTo>
                <a:lnTo>
                  <a:pt x="3779" y="15428"/>
                </a:lnTo>
                <a:close/>
              </a:path>
              <a:path w="21600" h="21600" extrusionOk="0">
                <a:moveTo>
                  <a:pt x="5940" y="15428"/>
                </a:moveTo>
                <a:lnTo>
                  <a:pt x="5940" y="16971"/>
                </a:lnTo>
                <a:lnTo>
                  <a:pt x="8100" y="16971"/>
                </a:lnTo>
                <a:lnTo>
                  <a:pt x="8100" y="15428"/>
                </a:lnTo>
                <a:lnTo>
                  <a:pt x="5940" y="15428"/>
                </a:lnTo>
                <a:close/>
              </a:path>
              <a:path w="21600" h="21600" extrusionOk="0">
                <a:moveTo>
                  <a:pt x="8100" y="15428"/>
                </a:moveTo>
                <a:lnTo>
                  <a:pt x="8100" y="16971"/>
                </a:lnTo>
                <a:lnTo>
                  <a:pt x="10260" y="16971"/>
                </a:lnTo>
                <a:lnTo>
                  <a:pt x="10260" y="15428"/>
                </a:lnTo>
                <a:lnTo>
                  <a:pt x="8100" y="15428"/>
                </a:lnTo>
                <a:close/>
              </a:path>
              <a:path w="21600" h="21600" extrusionOk="0">
                <a:moveTo>
                  <a:pt x="10260" y="15428"/>
                </a:moveTo>
                <a:lnTo>
                  <a:pt x="10260" y="16971"/>
                </a:lnTo>
                <a:lnTo>
                  <a:pt x="12419" y="16971"/>
                </a:lnTo>
                <a:lnTo>
                  <a:pt x="12419" y="15428"/>
                </a:lnTo>
                <a:lnTo>
                  <a:pt x="10260" y="15428"/>
                </a:lnTo>
                <a:close/>
              </a:path>
              <a:path w="21600" h="21600" extrusionOk="0">
                <a:moveTo>
                  <a:pt x="12419" y="15428"/>
                </a:moveTo>
                <a:lnTo>
                  <a:pt x="12419" y="16971"/>
                </a:lnTo>
                <a:lnTo>
                  <a:pt x="14580" y="16971"/>
                </a:lnTo>
                <a:lnTo>
                  <a:pt x="14580" y="15428"/>
                </a:lnTo>
                <a:lnTo>
                  <a:pt x="12419" y="15428"/>
                </a:lnTo>
                <a:close/>
              </a:path>
              <a:path w="21600" h="21600" extrusionOk="0">
                <a:moveTo>
                  <a:pt x="14580" y="15428"/>
                </a:moveTo>
                <a:lnTo>
                  <a:pt x="14580" y="16971"/>
                </a:lnTo>
                <a:lnTo>
                  <a:pt x="16740" y="16971"/>
                </a:lnTo>
                <a:lnTo>
                  <a:pt x="16740" y="15428"/>
                </a:lnTo>
                <a:lnTo>
                  <a:pt x="14580" y="15428"/>
                </a:lnTo>
                <a:close/>
              </a:path>
              <a:path w="21600" h="21600" extrusionOk="0">
                <a:moveTo>
                  <a:pt x="16740" y="15428"/>
                </a:moveTo>
                <a:lnTo>
                  <a:pt x="16740" y="16971"/>
                </a:lnTo>
                <a:lnTo>
                  <a:pt x="18900" y="16971"/>
                </a:lnTo>
                <a:lnTo>
                  <a:pt x="18900" y="15428"/>
                </a:lnTo>
                <a:lnTo>
                  <a:pt x="16740" y="15428"/>
                </a:lnTo>
                <a:close/>
              </a:path>
              <a:path w="21600" h="21600" extrusionOk="0">
                <a:moveTo>
                  <a:pt x="18900" y="15428"/>
                </a:moveTo>
                <a:lnTo>
                  <a:pt x="18900" y="16971"/>
                </a:lnTo>
                <a:lnTo>
                  <a:pt x="21060" y="16971"/>
                </a:lnTo>
                <a:lnTo>
                  <a:pt x="21060" y="15428"/>
                </a:lnTo>
                <a:lnTo>
                  <a:pt x="18900" y="15428"/>
                </a:lnTo>
                <a:close/>
              </a:path>
              <a:path w="21600" h="21600" extrusionOk="0">
                <a:moveTo>
                  <a:pt x="540" y="16971"/>
                </a:moveTo>
                <a:lnTo>
                  <a:pt x="540" y="18514"/>
                </a:lnTo>
                <a:lnTo>
                  <a:pt x="2700" y="18514"/>
                </a:lnTo>
                <a:lnTo>
                  <a:pt x="2700" y="16971"/>
                </a:lnTo>
                <a:lnTo>
                  <a:pt x="540" y="16971"/>
                </a:lnTo>
                <a:close/>
              </a:path>
              <a:path w="21600" h="21600" extrusionOk="0">
                <a:moveTo>
                  <a:pt x="2700" y="16971"/>
                </a:moveTo>
                <a:lnTo>
                  <a:pt x="2700" y="18514"/>
                </a:lnTo>
                <a:lnTo>
                  <a:pt x="4860" y="18514"/>
                </a:lnTo>
                <a:lnTo>
                  <a:pt x="4860" y="16971"/>
                </a:lnTo>
                <a:lnTo>
                  <a:pt x="2700" y="16971"/>
                </a:lnTo>
                <a:close/>
              </a:path>
              <a:path w="21600" h="21600" extrusionOk="0">
                <a:moveTo>
                  <a:pt x="4860" y="16971"/>
                </a:moveTo>
                <a:lnTo>
                  <a:pt x="4860" y="18514"/>
                </a:lnTo>
                <a:lnTo>
                  <a:pt x="7020" y="18514"/>
                </a:lnTo>
                <a:lnTo>
                  <a:pt x="7020" y="16971"/>
                </a:lnTo>
                <a:lnTo>
                  <a:pt x="4860" y="16971"/>
                </a:lnTo>
                <a:close/>
              </a:path>
              <a:path w="21600" h="21600" extrusionOk="0">
                <a:moveTo>
                  <a:pt x="7020" y="16971"/>
                </a:moveTo>
                <a:lnTo>
                  <a:pt x="7020" y="18514"/>
                </a:lnTo>
                <a:lnTo>
                  <a:pt x="9180" y="18514"/>
                </a:lnTo>
                <a:lnTo>
                  <a:pt x="9180" y="16971"/>
                </a:lnTo>
                <a:lnTo>
                  <a:pt x="7020" y="16971"/>
                </a:lnTo>
                <a:close/>
              </a:path>
              <a:path w="21600" h="21600" extrusionOk="0">
                <a:moveTo>
                  <a:pt x="9180" y="16971"/>
                </a:moveTo>
                <a:lnTo>
                  <a:pt x="9180" y="18514"/>
                </a:lnTo>
                <a:lnTo>
                  <a:pt x="11340" y="18514"/>
                </a:lnTo>
                <a:lnTo>
                  <a:pt x="11340" y="16971"/>
                </a:lnTo>
                <a:lnTo>
                  <a:pt x="9180" y="16971"/>
                </a:lnTo>
                <a:close/>
              </a:path>
              <a:path w="21600" h="21600" extrusionOk="0">
                <a:moveTo>
                  <a:pt x="11340" y="16971"/>
                </a:moveTo>
                <a:lnTo>
                  <a:pt x="11340" y="18514"/>
                </a:lnTo>
                <a:lnTo>
                  <a:pt x="13500" y="18514"/>
                </a:lnTo>
                <a:lnTo>
                  <a:pt x="13500" y="16971"/>
                </a:lnTo>
                <a:lnTo>
                  <a:pt x="11340" y="16971"/>
                </a:lnTo>
                <a:close/>
              </a:path>
              <a:path w="21600" h="21600" extrusionOk="0">
                <a:moveTo>
                  <a:pt x="13500" y="16971"/>
                </a:moveTo>
                <a:lnTo>
                  <a:pt x="13500" y="18514"/>
                </a:lnTo>
                <a:lnTo>
                  <a:pt x="15660" y="18514"/>
                </a:lnTo>
                <a:lnTo>
                  <a:pt x="15660" y="16971"/>
                </a:lnTo>
                <a:lnTo>
                  <a:pt x="13500" y="16971"/>
                </a:lnTo>
                <a:close/>
              </a:path>
              <a:path w="21600" h="21600" extrusionOk="0">
                <a:moveTo>
                  <a:pt x="15660" y="16971"/>
                </a:moveTo>
                <a:lnTo>
                  <a:pt x="15660" y="18514"/>
                </a:lnTo>
                <a:lnTo>
                  <a:pt x="17820" y="18514"/>
                </a:lnTo>
                <a:lnTo>
                  <a:pt x="17820" y="16971"/>
                </a:lnTo>
                <a:lnTo>
                  <a:pt x="15660" y="16971"/>
                </a:lnTo>
                <a:close/>
              </a:path>
              <a:path w="21600" h="21600" extrusionOk="0">
                <a:moveTo>
                  <a:pt x="17820" y="16971"/>
                </a:moveTo>
                <a:lnTo>
                  <a:pt x="17820" y="18514"/>
                </a:lnTo>
                <a:lnTo>
                  <a:pt x="19980" y="18514"/>
                </a:lnTo>
                <a:lnTo>
                  <a:pt x="19980" y="16971"/>
                </a:lnTo>
                <a:lnTo>
                  <a:pt x="17820" y="16971"/>
                </a:lnTo>
                <a:close/>
              </a:path>
              <a:path w="21600" h="21600" extrusionOk="0">
                <a:moveTo>
                  <a:pt x="1620" y="18514"/>
                </a:moveTo>
                <a:lnTo>
                  <a:pt x="1620" y="20057"/>
                </a:lnTo>
                <a:lnTo>
                  <a:pt x="3779" y="20057"/>
                </a:lnTo>
                <a:lnTo>
                  <a:pt x="3779" y="18514"/>
                </a:lnTo>
                <a:lnTo>
                  <a:pt x="1620" y="18514"/>
                </a:lnTo>
                <a:close/>
              </a:path>
              <a:path w="21600" h="21600" extrusionOk="0">
                <a:moveTo>
                  <a:pt x="3779" y="18514"/>
                </a:moveTo>
                <a:lnTo>
                  <a:pt x="3779" y="20057"/>
                </a:lnTo>
                <a:lnTo>
                  <a:pt x="5940" y="20057"/>
                </a:lnTo>
                <a:lnTo>
                  <a:pt x="5940" y="18514"/>
                </a:lnTo>
                <a:lnTo>
                  <a:pt x="3779" y="18514"/>
                </a:lnTo>
                <a:close/>
              </a:path>
              <a:path w="21600" h="21600" extrusionOk="0">
                <a:moveTo>
                  <a:pt x="5940" y="18514"/>
                </a:moveTo>
                <a:lnTo>
                  <a:pt x="5940" y="20057"/>
                </a:lnTo>
                <a:lnTo>
                  <a:pt x="8100" y="20057"/>
                </a:lnTo>
                <a:lnTo>
                  <a:pt x="8100" y="18514"/>
                </a:lnTo>
                <a:lnTo>
                  <a:pt x="5940" y="18514"/>
                </a:lnTo>
                <a:close/>
              </a:path>
              <a:path w="21600" h="21600" extrusionOk="0">
                <a:moveTo>
                  <a:pt x="8100" y="18514"/>
                </a:moveTo>
                <a:lnTo>
                  <a:pt x="8100" y="20057"/>
                </a:lnTo>
                <a:lnTo>
                  <a:pt x="10260" y="20057"/>
                </a:lnTo>
                <a:lnTo>
                  <a:pt x="10260" y="18514"/>
                </a:lnTo>
                <a:lnTo>
                  <a:pt x="8100" y="18514"/>
                </a:lnTo>
                <a:close/>
              </a:path>
              <a:path w="21600" h="21600" extrusionOk="0">
                <a:moveTo>
                  <a:pt x="10260" y="18514"/>
                </a:moveTo>
                <a:lnTo>
                  <a:pt x="10260" y="20057"/>
                </a:lnTo>
                <a:lnTo>
                  <a:pt x="12419" y="20057"/>
                </a:lnTo>
                <a:lnTo>
                  <a:pt x="12419" y="18514"/>
                </a:lnTo>
                <a:lnTo>
                  <a:pt x="10260" y="18514"/>
                </a:lnTo>
                <a:close/>
              </a:path>
              <a:path w="21600" h="21600" extrusionOk="0">
                <a:moveTo>
                  <a:pt x="12419" y="18514"/>
                </a:moveTo>
                <a:lnTo>
                  <a:pt x="12419" y="20057"/>
                </a:lnTo>
                <a:lnTo>
                  <a:pt x="14580" y="20057"/>
                </a:lnTo>
                <a:lnTo>
                  <a:pt x="14580" y="18514"/>
                </a:lnTo>
                <a:lnTo>
                  <a:pt x="12419" y="18514"/>
                </a:lnTo>
                <a:close/>
              </a:path>
              <a:path w="21600" h="21600" extrusionOk="0">
                <a:moveTo>
                  <a:pt x="14580" y="18514"/>
                </a:moveTo>
                <a:lnTo>
                  <a:pt x="14580" y="20057"/>
                </a:lnTo>
                <a:lnTo>
                  <a:pt x="16740" y="20057"/>
                </a:lnTo>
                <a:lnTo>
                  <a:pt x="16740" y="18514"/>
                </a:lnTo>
                <a:lnTo>
                  <a:pt x="14580" y="18514"/>
                </a:lnTo>
                <a:close/>
              </a:path>
              <a:path w="21600" h="21600" extrusionOk="0">
                <a:moveTo>
                  <a:pt x="16740" y="18514"/>
                </a:moveTo>
                <a:lnTo>
                  <a:pt x="16740" y="20057"/>
                </a:lnTo>
                <a:lnTo>
                  <a:pt x="18900" y="20057"/>
                </a:lnTo>
                <a:lnTo>
                  <a:pt x="18900" y="18514"/>
                </a:lnTo>
                <a:lnTo>
                  <a:pt x="16740" y="18514"/>
                </a:lnTo>
                <a:close/>
              </a:path>
              <a:path w="21600" h="21600" extrusionOk="0">
                <a:moveTo>
                  <a:pt x="18900" y="18514"/>
                </a:moveTo>
                <a:lnTo>
                  <a:pt x="18900" y="20057"/>
                </a:lnTo>
                <a:lnTo>
                  <a:pt x="21060" y="20057"/>
                </a:lnTo>
                <a:lnTo>
                  <a:pt x="21060" y="18514"/>
                </a:lnTo>
                <a:lnTo>
                  <a:pt x="18900" y="18514"/>
                </a:lnTo>
                <a:close/>
              </a:path>
              <a:path w="21600" h="21600" extrusionOk="0">
                <a:moveTo>
                  <a:pt x="540" y="20057"/>
                </a:moveTo>
                <a:lnTo>
                  <a:pt x="540" y="21600"/>
                </a:lnTo>
                <a:lnTo>
                  <a:pt x="2700" y="21600"/>
                </a:lnTo>
                <a:lnTo>
                  <a:pt x="2700" y="20057"/>
                </a:lnTo>
                <a:lnTo>
                  <a:pt x="540" y="20057"/>
                </a:lnTo>
                <a:close/>
              </a:path>
              <a:path w="21600" h="21600" extrusionOk="0">
                <a:moveTo>
                  <a:pt x="2700" y="20057"/>
                </a:moveTo>
                <a:lnTo>
                  <a:pt x="2700" y="21600"/>
                </a:lnTo>
                <a:lnTo>
                  <a:pt x="4860" y="21600"/>
                </a:lnTo>
                <a:lnTo>
                  <a:pt x="4860" y="20057"/>
                </a:lnTo>
                <a:lnTo>
                  <a:pt x="2700" y="20057"/>
                </a:lnTo>
                <a:close/>
              </a:path>
              <a:path w="21600" h="21600" extrusionOk="0">
                <a:moveTo>
                  <a:pt x="4860" y="20057"/>
                </a:moveTo>
                <a:lnTo>
                  <a:pt x="4860" y="21600"/>
                </a:lnTo>
                <a:lnTo>
                  <a:pt x="7020" y="21600"/>
                </a:lnTo>
                <a:lnTo>
                  <a:pt x="7020" y="20057"/>
                </a:lnTo>
                <a:lnTo>
                  <a:pt x="4860" y="20057"/>
                </a:lnTo>
                <a:close/>
              </a:path>
              <a:path w="21600" h="21600" extrusionOk="0">
                <a:moveTo>
                  <a:pt x="7020" y="20057"/>
                </a:moveTo>
                <a:lnTo>
                  <a:pt x="7020" y="21600"/>
                </a:lnTo>
                <a:lnTo>
                  <a:pt x="9180" y="21600"/>
                </a:lnTo>
                <a:lnTo>
                  <a:pt x="9180" y="20057"/>
                </a:lnTo>
                <a:lnTo>
                  <a:pt x="7020" y="20057"/>
                </a:lnTo>
                <a:close/>
              </a:path>
              <a:path w="21600" h="21600" extrusionOk="0">
                <a:moveTo>
                  <a:pt x="9180" y="20057"/>
                </a:moveTo>
                <a:lnTo>
                  <a:pt x="9180" y="21600"/>
                </a:lnTo>
                <a:lnTo>
                  <a:pt x="11340" y="21600"/>
                </a:lnTo>
                <a:lnTo>
                  <a:pt x="11340" y="20057"/>
                </a:lnTo>
                <a:lnTo>
                  <a:pt x="9180" y="20057"/>
                </a:lnTo>
                <a:close/>
              </a:path>
              <a:path w="21600" h="21600" extrusionOk="0">
                <a:moveTo>
                  <a:pt x="11340" y="20057"/>
                </a:moveTo>
                <a:lnTo>
                  <a:pt x="11340" y="21600"/>
                </a:lnTo>
                <a:lnTo>
                  <a:pt x="13500" y="21600"/>
                </a:lnTo>
                <a:lnTo>
                  <a:pt x="13500" y="20057"/>
                </a:lnTo>
                <a:lnTo>
                  <a:pt x="11340" y="20057"/>
                </a:lnTo>
                <a:close/>
              </a:path>
              <a:path w="21600" h="21600" extrusionOk="0">
                <a:moveTo>
                  <a:pt x="13500" y="20057"/>
                </a:moveTo>
                <a:lnTo>
                  <a:pt x="13500" y="21600"/>
                </a:lnTo>
                <a:lnTo>
                  <a:pt x="15660" y="21600"/>
                </a:lnTo>
                <a:lnTo>
                  <a:pt x="15660" y="20057"/>
                </a:lnTo>
                <a:lnTo>
                  <a:pt x="13500" y="20057"/>
                </a:lnTo>
                <a:close/>
              </a:path>
              <a:path w="21600" h="21600" extrusionOk="0">
                <a:moveTo>
                  <a:pt x="15660" y="20057"/>
                </a:moveTo>
                <a:lnTo>
                  <a:pt x="15660" y="21600"/>
                </a:lnTo>
                <a:lnTo>
                  <a:pt x="17820" y="21600"/>
                </a:lnTo>
                <a:lnTo>
                  <a:pt x="17820" y="20057"/>
                </a:lnTo>
                <a:lnTo>
                  <a:pt x="15660" y="20057"/>
                </a:lnTo>
                <a:close/>
              </a:path>
              <a:path w="21600" h="21600" extrusionOk="0">
                <a:moveTo>
                  <a:pt x="17820" y="20057"/>
                </a:moveTo>
                <a:lnTo>
                  <a:pt x="17820" y="21600"/>
                </a:lnTo>
                <a:lnTo>
                  <a:pt x="19980" y="21600"/>
                </a:lnTo>
                <a:lnTo>
                  <a:pt x="19980" y="20057"/>
                </a:lnTo>
                <a:lnTo>
                  <a:pt x="17820" y="20057"/>
                </a:lnTo>
                <a:close/>
              </a:path>
              <a:path w="21600" h="21600" extrusionOk="0">
                <a:moveTo>
                  <a:pt x="19980" y="4628"/>
                </a:moveTo>
                <a:lnTo>
                  <a:pt x="21060" y="4628"/>
                </a:lnTo>
                <a:lnTo>
                  <a:pt x="21060" y="6171"/>
                </a:lnTo>
                <a:lnTo>
                  <a:pt x="19980" y="6171"/>
                </a:lnTo>
                <a:lnTo>
                  <a:pt x="19980" y="4628"/>
                </a:lnTo>
                <a:close/>
              </a:path>
            </a:pathLst>
          </a:custGeom>
          <a:solidFill>
            <a:srgbClr val="996633"/>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p:ph type="title"/>
          </p:nvPr>
        </p:nvSpPr>
        <p:spPr>
          <a:xfrm>
            <a:off x="457200" y="274638"/>
            <a:ext cx="8229600" cy="868362"/>
          </a:xfrm>
        </p:spPr>
        <p:txBody>
          <a:bodyPr/>
          <a:lstStyle/>
          <a:p>
            <a:r>
              <a:rPr lang="en-US" b="1" dirty="0" smtClean="0">
                <a:solidFill>
                  <a:schemeClr val="accent1">
                    <a:lumMod val="60000"/>
                    <a:lumOff val="40000"/>
                  </a:schemeClr>
                </a:solidFill>
                <a:effectLst>
                  <a:outerShdw blurRad="38100" dist="38100" dir="2700000" algn="tl">
                    <a:srgbClr val="000000">
                      <a:alpha val="43137"/>
                    </a:srgbClr>
                  </a:outerShdw>
                </a:effectLst>
              </a:rPr>
              <a:t>Protection</a:t>
            </a:r>
            <a:endParaRPr lang="en-US" b="1" dirty="0">
              <a:solidFill>
                <a:schemeClr val="accent1">
                  <a:lumMod val="60000"/>
                  <a:lumOff val="40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85800" y="1828800"/>
            <a:ext cx="8229600" cy="4525963"/>
          </a:xfrm>
        </p:spPr>
        <p:txBody>
          <a:bodyPr>
            <a:normAutofit lnSpcReduction="10000"/>
          </a:bodyPr>
          <a:lstStyle/>
          <a:p>
            <a:r>
              <a:rPr lang="en-US" dirty="0" smtClean="0"/>
              <a:t>Moldencago (capital city)</a:t>
            </a:r>
          </a:p>
          <a:p>
            <a:pPr lvl="1"/>
            <a:r>
              <a:rPr lang="en-US" dirty="0"/>
              <a:t> </a:t>
            </a:r>
            <a:r>
              <a:rPr lang="en-US" dirty="0" smtClean="0"/>
              <a:t>a wall surrounds the capital </a:t>
            </a:r>
            <a:endParaRPr lang="en-US" dirty="0"/>
          </a:p>
          <a:p>
            <a:r>
              <a:rPr lang="en-US" dirty="0" smtClean="0"/>
              <a:t> The empire as a whole</a:t>
            </a:r>
          </a:p>
          <a:p>
            <a:pPr lvl="1">
              <a:buNone/>
            </a:pPr>
            <a:r>
              <a:rPr lang="en-US" b="1" dirty="0" smtClean="0">
                <a:effectLst>
                  <a:outerShdw blurRad="38100" dist="38100" dir="2700000" algn="tl">
                    <a:srgbClr val="000000">
                      <a:alpha val="43137"/>
                    </a:srgbClr>
                  </a:outerShdw>
                </a:effectLst>
              </a:rPr>
              <a:t>Natural</a:t>
            </a:r>
          </a:p>
          <a:p>
            <a:pPr lvl="1"/>
            <a:r>
              <a:rPr lang="en-US" dirty="0"/>
              <a:t> </a:t>
            </a:r>
            <a:r>
              <a:rPr lang="en-US" dirty="0" smtClean="0"/>
              <a:t>mountains </a:t>
            </a:r>
          </a:p>
          <a:p>
            <a:pPr lvl="1"/>
            <a:r>
              <a:rPr lang="en-US" dirty="0"/>
              <a:t> </a:t>
            </a:r>
            <a:r>
              <a:rPr lang="en-US" dirty="0" smtClean="0"/>
              <a:t>water</a:t>
            </a:r>
          </a:p>
          <a:p>
            <a:pPr lvl="1">
              <a:buNone/>
            </a:pPr>
            <a:r>
              <a:rPr lang="en-US" b="1" dirty="0" smtClean="0">
                <a:effectLst>
                  <a:outerShdw blurRad="38100" dist="38100" dir="2700000" algn="tl">
                    <a:srgbClr val="000000">
                      <a:alpha val="43137"/>
                    </a:srgbClr>
                  </a:outerShdw>
                </a:effectLst>
              </a:rPr>
              <a:t>Man-made</a:t>
            </a:r>
          </a:p>
          <a:p>
            <a:pPr lvl="1"/>
            <a:r>
              <a:rPr lang="en-US" dirty="0"/>
              <a:t> </a:t>
            </a:r>
            <a:r>
              <a:rPr lang="en-US" dirty="0" smtClean="0"/>
              <a:t>a wall (100 feet in height) surrounds the entire empire</a:t>
            </a:r>
          </a:p>
        </p:txBody>
      </p:sp>
      <p:sp>
        <p:nvSpPr>
          <p:cNvPr id="3074" name="Firewall"/>
          <p:cNvSpPr>
            <a:spLocks noEditPoints="1" noChangeArrowheads="1"/>
          </p:cNvSpPr>
          <p:nvPr/>
        </p:nvSpPr>
        <p:spPr bwMode="auto">
          <a:xfrm>
            <a:off x="3276600" y="1066801"/>
            <a:ext cx="2590800" cy="533400"/>
          </a:xfrm>
          <a:custGeom>
            <a:avLst/>
            <a:gdLst>
              <a:gd name="T0" fmla="*/ 0 w 21600"/>
              <a:gd name="T1" fmla="*/ 0 h 21600"/>
              <a:gd name="T2" fmla="*/ 10800 w 21600"/>
              <a:gd name="T3" fmla="*/ 0 h 21600"/>
              <a:gd name="T4" fmla="*/ 21600 w 21600"/>
              <a:gd name="T5" fmla="*/ 0 h 21600"/>
              <a:gd name="T6" fmla="*/ 21060 w 21600"/>
              <a:gd name="T7" fmla="*/ 10800 h 21600"/>
              <a:gd name="T8" fmla="*/ 21060 w 21600"/>
              <a:gd name="T9" fmla="*/ 21600 h 21600"/>
              <a:gd name="T10" fmla="*/ 10800 w 21600"/>
              <a:gd name="T11" fmla="*/ 21600 h 21600"/>
              <a:gd name="T12" fmla="*/ 540 w 21600"/>
              <a:gd name="T13" fmla="*/ 21600 h 21600"/>
              <a:gd name="T14" fmla="*/ 540 w 21600"/>
              <a:gd name="T15" fmla="*/ 10800 h 21600"/>
              <a:gd name="T16" fmla="*/ 761 w 21600"/>
              <a:gd name="T17" fmla="*/ 22454 h 21600"/>
              <a:gd name="T18" fmla="*/ 21069 w 21600"/>
              <a:gd name="T19" fmla="*/ 3228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540" y="4628"/>
                </a:moveTo>
                <a:lnTo>
                  <a:pt x="0" y="4628"/>
                </a:lnTo>
                <a:lnTo>
                  <a:pt x="0" y="0"/>
                </a:lnTo>
                <a:lnTo>
                  <a:pt x="21600" y="0"/>
                </a:lnTo>
                <a:lnTo>
                  <a:pt x="21600" y="4628"/>
                </a:lnTo>
                <a:lnTo>
                  <a:pt x="21060" y="4628"/>
                </a:lnTo>
                <a:lnTo>
                  <a:pt x="21060" y="21600"/>
                </a:lnTo>
                <a:lnTo>
                  <a:pt x="540" y="21600"/>
                </a:lnTo>
                <a:lnTo>
                  <a:pt x="540" y="4628"/>
                </a:lnTo>
                <a:close/>
              </a:path>
              <a:path w="21600" h="21600" extrusionOk="0">
                <a:moveTo>
                  <a:pt x="540" y="4628"/>
                </a:moveTo>
                <a:lnTo>
                  <a:pt x="540" y="6171"/>
                </a:lnTo>
                <a:lnTo>
                  <a:pt x="2700" y="6171"/>
                </a:lnTo>
                <a:lnTo>
                  <a:pt x="2700" y="4628"/>
                </a:lnTo>
                <a:lnTo>
                  <a:pt x="540" y="4628"/>
                </a:lnTo>
                <a:close/>
              </a:path>
              <a:path w="21600" h="21600" extrusionOk="0">
                <a:moveTo>
                  <a:pt x="2700" y="4628"/>
                </a:moveTo>
                <a:lnTo>
                  <a:pt x="2700" y="6171"/>
                </a:lnTo>
                <a:lnTo>
                  <a:pt x="4860" y="6171"/>
                </a:lnTo>
                <a:lnTo>
                  <a:pt x="4860" y="4628"/>
                </a:lnTo>
                <a:lnTo>
                  <a:pt x="2700" y="4628"/>
                </a:lnTo>
                <a:close/>
              </a:path>
              <a:path w="21600" h="21600" extrusionOk="0">
                <a:moveTo>
                  <a:pt x="4860" y="4628"/>
                </a:moveTo>
                <a:lnTo>
                  <a:pt x="4860" y="6171"/>
                </a:lnTo>
                <a:lnTo>
                  <a:pt x="7020" y="6171"/>
                </a:lnTo>
                <a:lnTo>
                  <a:pt x="7020" y="4628"/>
                </a:lnTo>
                <a:lnTo>
                  <a:pt x="4860" y="4628"/>
                </a:lnTo>
                <a:close/>
              </a:path>
              <a:path w="21600" h="21600" extrusionOk="0">
                <a:moveTo>
                  <a:pt x="7020" y="4628"/>
                </a:moveTo>
                <a:lnTo>
                  <a:pt x="7020" y="6171"/>
                </a:lnTo>
                <a:lnTo>
                  <a:pt x="9180" y="6171"/>
                </a:lnTo>
                <a:lnTo>
                  <a:pt x="9180" y="4628"/>
                </a:lnTo>
                <a:lnTo>
                  <a:pt x="7020" y="4628"/>
                </a:lnTo>
                <a:close/>
              </a:path>
              <a:path w="21600" h="21600" extrusionOk="0">
                <a:moveTo>
                  <a:pt x="9180" y="4628"/>
                </a:moveTo>
                <a:lnTo>
                  <a:pt x="9180" y="6171"/>
                </a:lnTo>
                <a:lnTo>
                  <a:pt x="11340" y="6171"/>
                </a:lnTo>
                <a:lnTo>
                  <a:pt x="11340" y="4628"/>
                </a:lnTo>
                <a:lnTo>
                  <a:pt x="9180" y="4628"/>
                </a:lnTo>
                <a:close/>
              </a:path>
              <a:path w="21600" h="21600" extrusionOk="0">
                <a:moveTo>
                  <a:pt x="11340" y="4628"/>
                </a:moveTo>
                <a:lnTo>
                  <a:pt x="11340" y="6171"/>
                </a:lnTo>
                <a:lnTo>
                  <a:pt x="13500" y="6171"/>
                </a:lnTo>
                <a:lnTo>
                  <a:pt x="13500" y="4628"/>
                </a:lnTo>
                <a:lnTo>
                  <a:pt x="11340" y="4628"/>
                </a:lnTo>
                <a:close/>
              </a:path>
              <a:path w="21600" h="21600" extrusionOk="0">
                <a:moveTo>
                  <a:pt x="13500" y="4628"/>
                </a:moveTo>
                <a:lnTo>
                  <a:pt x="13500" y="6171"/>
                </a:lnTo>
                <a:lnTo>
                  <a:pt x="15660" y="6171"/>
                </a:lnTo>
                <a:lnTo>
                  <a:pt x="15660" y="4628"/>
                </a:lnTo>
                <a:lnTo>
                  <a:pt x="13500" y="4628"/>
                </a:lnTo>
                <a:close/>
              </a:path>
              <a:path w="21600" h="21600" extrusionOk="0">
                <a:moveTo>
                  <a:pt x="15660" y="4628"/>
                </a:moveTo>
                <a:lnTo>
                  <a:pt x="15660" y="6171"/>
                </a:lnTo>
                <a:lnTo>
                  <a:pt x="17820" y="6171"/>
                </a:lnTo>
                <a:lnTo>
                  <a:pt x="17820" y="4628"/>
                </a:lnTo>
                <a:lnTo>
                  <a:pt x="15660" y="4628"/>
                </a:lnTo>
                <a:close/>
              </a:path>
              <a:path w="21600" h="21600" extrusionOk="0">
                <a:moveTo>
                  <a:pt x="17820" y="4628"/>
                </a:moveTo>
                <a:lnTo>
                  <a:pt x="17820" y="6171"/>
                </a:lnTo>
                <a:lnTo>
                  <a:pt x="19980" y="6171"/>
                </a:lnTo>
                <a:lnTo>
                  <a:pt x="19980" y="4628"/>
                </a:lnTo>
                <a:lnTo>
                  <a:pt x="17820" y="4628"/>
                </a:lnTo>
                <a:close/>
              </a:path>
              <a:path w="21600" h="21600" extrusionOk="0">
                <a:moveTo>
                  <a:pt x="1620" y="6171"/>
                </a:moveTo>
                <a:lnTo>
                  <a:pt x="1620" y="7714"/>
                </a:lnTo>
                <a:lnTo>
                  <a:pt x="3779" y="7714"/>
                </a:lnTo>
                <a:lnTo>
                  <a:pt x="3779" y="6171"/>
                </a:lnTo>
                <a:lnTo>
                  <a:pt x="1620" y="6171"/>
                </a:lnTo>
                <a:close/>
              </a:path>
              <a:path w="21600" h="21600" extrusionOk="0">
                <a:moveTo>
                  <a:pt x="3779" y="6171"/>
                </a:moveTo>
                <a:lnTo>
                  <a:pt x="3779" y="7714"/>
                </a:lnTo>
                <a:lnTo>
                  <a:pt x="5940" y="7714"/>
                </a:lnTo>
                <a:lnTo>
                  <a:pt x="5940" y="6171"/>
                </a:lnTo>
                <a:lnTo>
                  <a:pt x="3779" y="6171"/>
                </a:lnTo>
                <a:close/>
              </a:path>
              <a:path w="21600" h="21600" extrusionOk="0">
                <a:moveTo>
                  <a:pt x="5940" y="6171"/>
                </a:moveTo>
                <a:lnTo>
                  <a:pt x="5940" y="7714"/>
                </a:lnTo>
                <a:lnTo>
                  <a:pt x="8100" y="7714"/>
                </a:lnTo>
                <a:lnTo>
                  <a:pt x="8100" y="6171"/>
                </a:lnTo>
                <a:lnTo>
                  <a:pt x="5940" y="6171"/>
                </a:lnTo>
                <a:close/>
              </a:path>
              <a:path w="21600" h="21600" extrusionOk="0">
                <a:moveTo>
                  <a:pt x="8100" y="6171"/>
                </a:moveTo>
                <a:lnTo>
                  <a:pt x="8100" y="7714"/>
                </a:lnTo>
                <a:lnTo>
                  <a:pt x="10260" y="7714"/>
                </a:lnTo>
                <a:lnTo>
                  <a:pt x="10260" y="6171"/>
                </a:lnTo>
                <a:lnTo>
                  <a:pt x="8100" y="6171"/>
                </a:lnTo>
                <a:close/>
              </a:path>
              <a:path w="21600" h="21600" extrusionOk="0">
                <a:moveTo>
                  <a:pt x="10260" y="6171"/>
                </a:moveTo>
                <a:lnTo>
                  <a:pt x="10260" y="7714"/>
                </a:lnTo>
                <a:lnTo>
                  <a:pt x="12419" y="7714"/>
                </a:lnTo>
                <a:lnTo>
                  <a:pt x="12419" y="6171"/>
                </a:lnTo>
                <a:lnTo>
                  <a:pt x="10260" y="6171"/>
                </a:lnTo>
                <a:close/>
              </a:path>
              <a:path w="21600" h="21600" extrusionOk="0">
                <a:moveTo>
                  <a:pt x="12419" y="6171"/>
                </a:moveTo>
                <a:lnTo>
                  <a:pt x="12419" y="7714"/>
                </a:lnTo>
                <a:lnTo>
                  <a:pt x="14580" y="7714"/>
                </a:lnTo>
                <a:lnTo>
                  <a:pt x="14580" y="6171"/>
                </a:lnTo>
                <a:lnTo>
                  <a:pt x="12419" y="6171"/>
                </a:lnTo>
                <a:close/>
              </a:path>
              <a:path w="21600" h="21600" extrusionOk="0">
                <a:moveTo>
                  <a:pt x="14580" y="6171"/>
                </a:moveTo>
                <a:lnTo>
                  <a:pt x="14580" y="7714"/>
                </a:lnTo>
                <a:lnTo>
                  <a:pt x="16740" y="7714"/>
                </a:lnTo>
                <a:lnTo>
                  <a:pt x="16740" y="6171"/>
                </a:lnTo>
                <a:lnTo>
                  <a:pt x="14580" y="6171"/>
                </a:lnTo>
                <a:close/>
              </a:path>
              <a:path w="21600" h="21600" extrusionOk="0">
                <a:moveTo>
                  <a:pt x="16740" y="6171"/>
                </a:moveTo>
                <a:lnTo>
                  <a:pt x="16740" y="7714"/>
                </a:lnTo>
                <a:lnTo>
                  <a:pt x="18900" y="7714"/>
                </a:lnTo>
                <a:lnTo>
                  <a:pt x="18900" y="6171"/>
                </a:lnTo>
                <a:lnTo>
                  <a:pt x="16740" y="6171"/>
                </a:lnTo>
                <a:close/>
              </a:path>
              <a:path w="21600" h="21600" extrusionOk="0">
                <a:moveTo>
                  <a:pt x="18900" y="6171"/>
                </a:moveTo>
                <a:lnTo>
                  <a:pt x="18900" y="7714"/>
                </a:lnTo>
                <a:lnTo>
                  <a:pt x="21060" y="7714"/>
                </a:lnTo>
                <a:lnTo>
                  <a:pt x="21060" y="6171"/>
                </a:lnTo>
                <a:lnTo>
                  <a:pt x="18900" y="6171"/>
                </a:lnTo>
                <a:close/>
              </a:path>
              <a:path w="21600" h="21600" extrusionOk="0">
                <a:moveTo>
                  <a:pt x="540" y="7714"/>
                </a:moveTo>
                <a:lnTo>
                  <a:pt x="540" y="9257"/>
                </a:lnTo>
                <a:lnTo>
                  <a:pt x="2700" y="9257"/>
                </a:lnTo>
                <a:lnTo>
                  <a:pt x="2700" y="7714"/>
                </a:lnTo>
                <a:lnTo>
                  <a:pt x="540" y="7714"/>
                </a:lnTo>
                <a:close/>
              </a:path>
              <a:path w="21600" h="21600" extrusionOk="0">
                <a:moveTo>
                  <a:pt x="2700" y="7714"/>
                </a:moveTo>
                <a:lnTo>
                  <a:pt x="2700" y="9257"/>
                </a:lnTo>
                <a:lnTo>
                  <a:pt x="4860" y="9257"/>
                </a:lnTo>
                <a:lnTo>
                  <a:pt x="4860" y="7714"/>
                </a:lnTo>
                <a:lnTo>
                  <a:pt x="2700" y="7714"/>
                </a:lnTo>
                <a:close/>
              </a:path>
              <a:path w="21600" h="21600" extrusionOk="0">
                <a:moveTo>
                  <a:pt x="4860" y="7714"/>
                </a:moveTo>
                <a:lnTo>
                  <a:pt x="4860" y="9257"/>
                </a:lnTo>
                <a:lnTo>
                  <a:pt x="7020" y="9257"/>
                </a:lnTo>
                <a:lnTo>
                  <a:pt x="7020" y="7714"/>
                </a:lnTo>
                <a:lnTo>
                  <a:pt x="4860" y="7714"/>
                </a:lnTo>
                <a:close/>
              </a:path>
              <a:path w="21600" h="21600" extrusionOk="0">
                <a:moveTo>
                  <a:pt x="7020" y="7714"/>
                </a:moveTo>
                <a:lnTo>
                  <a:pt x="7020" y="9257"/>
                </a:lnTo>
                <a:lnTo>
                  <a:pt x="9180" y="9257"/>
                </a:lnTo>
                <a:lnTo>
                  <a:pt x="9180" y="7714"/>
                </a:lnTo>
                <a:lnTo>
                  <a:pt x="7020" y="7714"/>
                </a:lnTo>
                <a:close/>
              </a:path>
              <a:path w="21600" h="21600" extrusionOk="0">
                <a:moveTo>
                  <a:pt x="9180" y="7714"/>
                </a:moveTo>
                <a:lnTo>
                  <a:pt x="9180" y="9257"/>
                </a:lnTo>
                <a:lnTo>
                  <a:pt x="11340" y="9257"/>
                </a:lnTo>
                <a:lnTo>
                  <a:pt x="11340" y="7714"/>
                </a:lnTo>
                <a:lnTo>
                  <a:pt x="9180" y="7714"/>
                </a:lnTo>
                <a:close/>
              </a:path>
              <a:path w="21600" h="21600" extrusionOk="0">
                <a:moveTo>
                  <a:pt x="11340" y="7714"/>
                </a:moveTo>
                <a:lnTo>
                  <a:pt x="11340" y="9257"/>
                </a:lnTo>
                <a:lnTo>
                  <a:pt x="13500" y="9257"/>
                </a:lnTo>
                <a:lnTo>
                  <a:pt x="13500" y="7714"/>
                </a:lnTo>
                <a:lnTo>
                  <a:pt x="11340" y="7714"/>
                </a:lnTo>
                <a:close/>
              </a:path>
              <a:path w="21600" h="21600" extrusionOk="0">
                <a:moveTo>
                  <a:pt x="13500" y="7714"/>
                </a:moveTo>
                <a:lnTo>
                  <a:pt x="13500" y="9257"/>
                </a:lnTo>
                <a:lnTo>
                  <a:pt x="15660" y="9257"/>
                </a:lnTo>
                <a:lnTo>
                  <a:pt x="15660" y="7714"/>
                </a:lnTo>
                <a:lnTo>
                  <a:pt x="13500" y="7714"/>
                </a:lnTo>
                <a:close/>
              </a:path>
              <a:path w="21600" h="21600" extrusionOk="0">
                <a:moveTo>
                  <a:pt x="15660" y="7714"/>
                </a:moveTo>
                <a:lnTo>
                  <a:pt x="15660" y="9257"/>
                </a:lnTo>
                <a:lnTo>
                  <a:pt x="17820" y="9257"/>
                </a:lnTo>
                <a:lnTo>
                  <a:pt x="17820" y="7714"/>
                </a:lnTo>
                <a:lnTo>
                  <a:pt x="15660" y="7714"/>
                </a:lnTo>
                <a:close/>
              </a:path>
              <a:path w="21600" h="21600" extrusionOk="0">
                <a:moveTo>
                  <a:pt x="17820" y="7714"/>
                </a:moveTo>
                <a:lnTo>
                  <a:pt x="17820" y="9257"/>
                </a:lnTo>
                <a:lnTo>
                  <a:pt x="19980" y="9257"/>
                </a:lnTo>
                <a:lnTo>
                  <a:pt x="19980" y="7714"/>
                </a:lnTo>
                <a:lnTo>
                  <a:pt x="17820" y="7714"/>
                </a:lnTo>
                <a:close/>
              </a:path>
              <a:path w="21600" h="21600" extrusionOk="0">
                <a:moveTo>
                  <a:pt x="1620" y="9257"/>
                </a:moveTo>
                <a:lnTo>
                  <a:pt x="1620" y="10800"/>
                </a:lnTo>
                <a:lnTo>
                  <a:pt x="3779" y="10800"/>
                </a:lnTo>
                <a:lnTo>
                  <a:pt x="3779" y="9257"/>
                </a:lnTo>
                <a:lnTo>
                  <a:pt x="1620" y="9257"/>
                </a:lnTo>
                <a:close/>
              </a:path>
              <a:path w="21600" h="21600" extrusionOk="0">
                <a:moveTo>
                  <a:pt x="3779" y="9257"/>
                </a:moveTo>
                <a:lnTo>
                  <a:pt x="3779" y="10800"/>
                </a:lnTo>
                <a:lnTo>
                  <a:pt x="5940" y="10800"/>
                </a:lnTo>
                <a:lnTo>
                  <a:pt x="5940" y="9257"/>
                </a:lnTo>
                <a:lnTo>
                  <a:pt x="3779" y="9257"/>
                </a:lnTo>
                <a:close/>
              </a:path>
              <a:path w="21600" h="21600" extrusionOk="0">
                <a:moveTo>
                  <a:pt x="5940" y="9257"/>
                </a:moveTo>
                <a:lnTo>
                  <a:pt x="5940" y="10800"/>
                </a:lnTo>
                <a:lnTo>
                  <a:pt x="8100" y="10800"/>
                </a:lnTo>
                <a:lnTo>
                  <a:pt x="8100" y="9257"/>
                </a:lnTo>
                <a:lnTo>
                  <a:pt x="5940" y="9257"/>
                </a:lnTo>
                <a:close/>
              </a:path>
              <a:path w="21600" h="21600" extrusionOk="0">
                <a:moveTo>
                  <a:pt x="8100" y="9257"/>
                </a:moveTo>
                <a:lnTo>
                  <a:pt x="8100" y="10800"/>
                </a:lnTo>
                <a:lnTo>
                  <a:pt x="10260" y="10800"/>
                </a:lnTo>
                <a:lnTo>
                  <a:pt x="10260" y="9257"/>
                </a:lnTo>
                <a:lnTo>
                  <a:pt x="8100" y="9257"/>
                </a:lnTo>
                <a:close/>
              </a:path>
              <a:path w="21600" h="21600" extrusionOk="0">
                <a:moveTo>
                  <a:pt x="10260" y="9257"/>
                </a:moveTo>
                <a:lnTo>
                  <a:pt x="10260" y="10800"/>
                </a:lnTo>
                <a:lnTo>
                  <a:pt x="12419" y="10800"/>
                </a:lnTo>
                <a:lnTo>
                  <a:pt x="12419" y="9257"/>
                </a:lnTo>
                <a:lnTo>
                  <a:pt x="10260" y="9257"/>
                </a:lnTo>
                <a:close/>
              </a:path>
              <a:path w="21600" h="21600" extrusionOk="0">
                <a:moveTo>
                  <a:pt x="12419" y="9257"/>
                </a:moveTo>
                <a:lnTo>
                  <a:pt x="12419" y="10800"/>
                </a:lnTo>
                <a:lnTo>
                  <a:pt x="14580" y="10800"/>
                </a:lnTo>
                <a:lnTo>
                  <a:pt x="14580" y="9257"/>
                </a:lnTo>
                <a:lnTo>
                  <a:pt x="12419" y="9257"/>
                </a:lnTo>
                <a:close/>
              </a:path>
              <a:path w="21600" h="21600" extrusionOk="0">
                <a:moveTo>
                  <a:pt x="14580" y="9257"/>
                </a:moveTo>
                <a:lnTo>
                  <a:pt x="14580" y="10800"/>
                </a:lnTo>
                <a:lnTo>
                  <a:pt x="16740" y="10800"/>
                </a:lnTo>
                <a:lnTo>
                  <a:pt x="16740" y="9257"/>
                </a:lnTo>
                <a:lnTo>
                  <a:pt x="14580" y="9257"/>
                </a:lnTo>
                <a:close/>
              </a:path>
              <a:path w="21600" h="21600" extrusionOk="0">
                <a:moveTo>
                  <a:pt x="16740" y="9257"/>
                </a:moveTo>
                <a:lnTo>
                  <a:pt x="16740" y="10800"/>
                </a:lnTo>
                <a:lnTo>
                  <a:pt x="18900" y="10800"/>
                </a:lnTo>
                <a:lnTo>
                  <a:pt x="18900" y="9257"/>
                </a:lnTo>
                <a:lnTo>
                  <a:pt x="16740" y="9257"/>
                </a:lnTo>
                <a:close/>
              </a:path>
              <a:path w="21600" h="21600" extrusionOk="0">
                <a:moveTo>
                  <a:pt x="18900" y="9257"/>
                </a:moveTo>
                <a:lnTo>
                  <a:pt x="18900" y="10800"/>
                </a:lnTo>
                <a:lnTo>
                  <a:pt x="21060" y="10800"/>
                </a:lnTo>
                <a:lnTo>
                  <a:pt x="21060" y="9257"/>
                </a:lnTo>
                <a:lnTo>
                  <a:pt x="18900" y="9257"/>
                </a:lnTo>
                <a:close/>
              </a:path>
              <a:path w="21600" h="21600" extrusionOk="0">
                <a:moveTo>
                  <a:pt x="540" y="10800"/>
                </a:moveTo>
                <a:lnTo>
                  <a:pt x="540" y="12342"/>
                </a:lnTo>
                <a:lnTo>
                  <a:pt x="2700" y="12342"/>
                </a:lnTo>
                <a:lnTo>
                  <a:pt x="2700" y="10800"/>
                </a:lnTo>
                <a:lnTo>
                  <a:pt x="540" y="10800"/>
                </a:lnTo>
                <a:close/>
              </a:path>
              <a:path w="21600" h="21600" extrusionOk="0">
                <a:moveTo>
                  <a:pt x="2700" y="10800"/>
                </a:moveTo>
                <a:lnTo>
                  <a:pt x="2700" y="12342"/>
                </a:lnTo>
                <a:lnTo>
                  <a:pt x="4860" y="12342"/>
                </a:lnTo>
                <a:lnTo>
                  <a:pt x="4860" y="10800"/>
                </a:lnTo>
                <a:lnTo>
                  <a:pt x="2700" y="10800"/>
                </a:lnTo>
                <a:close/>
              </a:path>
              <a:path w="21600" h="21600" extrusionOk="0">
                <a:moveTo>
                  <a:pt x="4860" y="10800"/>
                </a:moveTo>
                <a:lnTo>
                  <a:pt x="4860" y="12342"/>
                </a:lnTo>
                <a:lnTo>
                  <a:pt x="7020" y="12342"/>
                </a:lnTo>
                <a:lnTo>
                  <a:pt x="7020" y="10800"/>
                </a:lnTo>
                <a:lnTo>
                  <a:pt x="4860" y="10800"/>
                </a:lnTo>
                <a:close/>
              </a:path>
              <a:path w="21600" h="21600" extrusionOk="0">
                <a:moveTo>
                  <a:pt x="7020" y="10800"/>
                </a:moveTo>
                <a:lnTo>
                  <a:pt x="7020" y="12342"/>
                </a:lnTo>
                <a:lnTo>
                  <a:pt x="9180" y="12342"/>
                </a:lnTo>
                <a:lnTo>
                  <a:pt x="9180" y="10800"/>
                </a:lnTo>
                <a:lnTo>
                  <a:pt x="7020" y="10800"/>
                </a:lnTo>
                <a:close/>
              </a:path>
              <a:path w="21600" h="21600" extrusionOk="0">
                <a:moveTo>
                  <a:pt x="9180" y="10800"/>
                </a:moveTo>
                <a:lnTo>
                  <a:pt x="9180" y="12342"/>
                </a:lnTo>
                <a:lnTo>
                  <a:pt x="11340" y="12342"/>
                </a:lnTo>
                <a:lnTo>
                  <a:pt x="11340" y="10800"/>
                </a:lnTo>
                <a:lnTo>
                  <a:pt x="9180" y="10800"/>
                </a:lnTo>
                <a:close/>
              </a:path>
              <a:path w="21600" h="21600" extrusionOk="0">
                <a:moveTo>
                  <a:pt x="11340" y="10800"/>
                </a:moveTo>
                <a:lnTo>
                  <a:pt x="11340" y="12342"/>
                </a:lnTo>
                <a:lnTo>
                  <a:pt x="13500" y="12342"/>
                </a:lnTo>
                <a:lnTo>
                  <a:pt x="13500" y="10800"/>
                </a:lnTo>
                <a:lnTo>
                  <a:pt x="11340" y="10800"/>
                </a:lnTo>
                <a:close/>
              </a:path>
              <a:path w="21600" h="21600" extrusionOk="0">
                <a:moveTo>
                  <a:pt x="13500" y="10800"/>
                </a:moveTo>
                <a:lnTo>
                  <a:pt x="13500" y="12342"/>
                </a:lnTo>
                <a:lnTo>
                  <a:pt x="15660" y="12342"/>
                </a:lnTo>
                <a:lnTo>
                  <a:pt x="15660" y="10800"/>
                </a:lnTo>
                <a:lnTo>
                  <a:pt x="13500" y="10800"/>
                </a:lnTo>
                <a:close/>
              </a:path>
              <a:path w="21600" h="21600" extrusionOk="0">
                <a:moveTo>
                  <a:pt x="15660" y="10800"/>
                </a:moveTo>
                <a:lnTo>
                  <a:pt x="15660" y="12342"/>
                </a:lnTo>
                <a:lnTo>
                  <a:pt x="17820" y="12342"/>
                </a:lnTo>
                <a:lnTo>
                  <a:pt x="17820" y="10800"/>
                </a:lnTo>
                <a:lnTo>
                  <a:pt x="15660" y="10800"/>
                </a:lnTo>
                <a:close/>
              </a:path>
              <a:path w="21600" h="21600" extrusionOk="0">
                <a:moveTo>
                  <a:pt x="17820" y="10800"/>
                </a:moveTo>
                <a:lnTo>
                  <a:pt x="17820" y="12342"/>
                </a:lnTo>
                <a:lnTo>
                  <a:pt x="19980" y="12342"/>
                </a:lnTo>
                <a:lnTo>
                  <a:pt x="19980" y="10800"/>
                </a:lnTo>
                <a:lnTo>
                  <a:pt x="17820" y="10800"/>
                </a:lnTo>
                <a:close/>
              </a:path>
              <a:path w="21600" h="21600" extrusionOk="0">
                <a:moveTo>
                  <a:pt x="1620" y="12342"/>
                </a:moveTo>
                <a:lnTo>
                  <a:pt x="1620" y="13885"/>
                </a:lnTo>
                <a:lnTo>
                  <a:pt x="3779" y="13885"/>
                </a:lnTo>
                <a:lnTo>
                  <a:pt x="3779" y="12342"/>
                </a:lnTo>
                <a:lnTo>
                  <a:pt x="1620" y="12342"/>
                </a:lnTo>
                <a:close/>
              </a:path>
              <a:path w="21600" h="21600" extrusionOk="0">
                <a:moveTo>
                  <a:pt x="3779" y="12342"/>
                </a:moveTo>
                <a:lnTo>
                  <a:pt x="3779" y="13885"/>
                </a:lnTo>
                <a:lnTo>
                  <a:pt x="5940" y="13885"/>
                </a:lnTo>
                <a:lnTo>
                  <a:pt x="5940" y="12342"/>
                </a:lnTo>
                <a:lnTo>
                  <a:pt x="3779" y="12342"/>
                </a:lnTo>
                <a:close/>
              </a:path>
              <a:path w="21600" h="21600" extrusionOk="0">
                <a:moveTo>
                  <a:pt x="5940" y="12342"/>
                </a:moveTo>
                <a:lnTo>
                  <a:pt x="5940" y="13885"/>
                </a:lnTo>
                <a:lnTo>
                  <a:pt x="8100" y="13885"/>
                </a:lnTo>
                <a:lnTo>
                  <a:pt x="8100" y="12342"/>
                </a:lnTo>
                <a:lnTo>
                  <a:pt x="5940" y="12342"/>
                </a:lnTo>
                <a:close/>
              </a:path>
              <a:path w="21600" h="21600" extrusionOk="0">
                <a:moveTo>
                  <a:pt x="8100" y="12342"/>
                </a:moveTo>
                <a:lnTo>
                  <a:pt x="8100" y="13885"/>
                </a:lnTo>
                <a:lnTo>
                  <a:pt x="10260" y="13885"/>
                </a:lnTo>
                <a:lnTo>
                  <a:pt x="10260" y="12342"/>
                </a:lnTo>
                <a:lnTo>
                  <a:pt x="8100" y="12342"/>
                </a:lnTo>
                <a:close/>
              </a:path>
              <a:path w="21600" h="21600" extrusionOk="0">
                <a:moveTo>
                  <a:pt x="10260" y="12342"/>
                </a:moveTo>
                <a:lnTo>
                  <a:pt x="10260" y="13885"/>
                </a:lnTo>
                <a:lnTo>
                  <a:pt x="12419" y="13885"/>
                </a:lnTo>
                <a:lnTo>
                  <a:pt x="12419" y="12342"/>
                </a:lnTo>
                <a:lnTo>
                  <a:pt x="10260" y="12342"/>
                </a:lnTo>
                <a:close/>
              </a:path>
              <a:path w="21600" h="21600" extrusionOk="0">
                <a:moveTo>
                  <a:pt x="12419" y="12342"/>
                </a:moveTo>
                <a:lnTo>
                  <a:pt x="12419" y="13885"/>
                </a:lnTo>
                <a:lnTo>
                  <a:pt x="14580" y="13885"/>
                </a:lnTo>
                <a:lnTo>
                  <a:pt x="14580" y="12342"/>
                </a:lnTo>
                <a:lnTo>
                  <a:pt x="12419" y="12342"/>
                </a:lnTo>
                <a:close/>
              </a:path>
              <a:path w="21600" h="21600" extrusionOk="0">
                <a:moveTo>
                  <a:pt x="14580" y="12342"/>
                </a:moveTo>
                <a:lnTo>
                  <a:pt x="14580" y="13885"/>
                </a:lnTo>
                <a:lnTo>
                  <a:pt x="16740" y="13885"/>
                </a:lnTo>
                <a:lnTo>
                  <a:pt x="16740" y="12342"/>
                </a:lnTo>
                <a:lnTo>
                  <a:pt x="14580" y="12342"/>
                </a:lnTo>
                <a:close/>
              </a:path>
              <a:path w="21600" h="21600" extrusionOk="0">
                <a:moveTo>
                  <a:pt x="16740" y="12342"/>
                </a:moveTo>
                <a:lnTo>
                  <a:pt x="16740" y="13885"/>
                </a:lnTo>
                <a:lnTo>
                  <a:pt x="18900" y="13885"/>
                </a:lnTo>
                <a:lnTo>
                  <a:pt x="18900" y="12342"/>
                </a:lnTo>
                <a:lnTo>
                  <a:pt x="16740" y="12342"/>
                </a:lnTo>
                <a:close/>
              </a:path>
              <a:path w="21600" h="21600" extrusionOk="0">
                <a:moveTo>
                  <a:pt x="18900" y="12342"/>
                </a:moveTo>
                <a:lnTo>
                  <a:pt x="18900" y="13885"/>
                </a:lnTo>
                <a:lnTo>
                  <a:pt x="21060" y="13885"/>
                </a:lnTo>
                <a:lnTo>
                  <a:pt x="21060" y="12342"/>
                </a:lnTo>
                <a:lnTo>
                  <a:pt x="18900" y="12342"/>
                </a:lnTo>
                <a:close/>
              </a:path>
              <a:path w="21600" h="21600" extrusionOk="0">
                <a:moveTo>
                  <a:pt x="540" y="13885"/>
                </a:moveTo>
                <a:lnTo>
                  <a:pt x="540" y="15428"/>
                </a:lnTo>
                <a:lnTo>
                  <a:pt x="2700" y="15428"/>
                </a:lnTo>
                <a:lnTo>
                  <a:pt x="2700" y="13885"/>
                </a:lnTo>
                <a:lnTo>
                  <a:pt x="540" y="13885"/>
                </a:lnTo>
                <a:close/>
              </a:path>
              <a:path w="21600" h="21600" extrusionOk="0">
                <a:moveTo>
                  <a:pt x="2700" y="13885"/>
                </a:moveTo>
                <a:lnTo>
                  <a:pt x="2700" y="15428"/>
                </a:lnTo>
                <a:lnTo>
                  <a:pt x="4860" y="15428"/>
                </a:lnTo>
                <a:lnTo>
                  <a:pt x="4860" y="13885"/>
                </a:lnTo>
                <a:lnTo>
                  <a:pt x="2700" y="13885"/>
                </a:lnTo>
                <a:close/>
              </a:path>
              <a:path w="21600" h="21600" extrusionOk="0">
                <a:moveTo>
                  <a:pt x="4860" y="13885"/>
                </a:moveTo>
                <a:lnTo>
                  <a:pt x="4860" y="15428"/>
                </a:lnTo>
                <a:lnTo>
                  <a:pt x="7020" y="15428"/>
                </a:lnTo>
                <a:lnTo>
                  <a:pt x="7020" y="13885"/>
                </a:lnTo>
                <a:lnTo>
                  <a:pt x="4860" y="13885"/>
                </a:lnTo>
                <a:close/>
              </a:path>
              <a:path w="21600" h="21600" extrusionOk="0">
                <a:moveTo>
                  <a:pt x="7020" y="13885"/>
                </a:moveTo>
                <a:lnTo>
                  <a:pt x="7020" y="15428"/>
                </a:lnTo>
                <a:lnTo>
                  <a:pt x="9180" y="15428"/>
                </a:lnTo>
                <a:lnTo>
                  <a:pt x="9180" y="13885"/>
                </a:lnTo>
                <a:lnTo>
                  <a:pt x="7020" y="13885"/>
                </a:lnTo>
                <a:close/>
              </a:path>
              <a:path w="21600" h="21600" extrusionOk="0">
                <a:moveTo>
                  <a:pt x="9180" y="13885"/>
                </a:moveTo>
                <a:lnTo>
                  <a:pt x="9180" y="15428"/>
                </a:lnTo>
                <a:lnTo>
                  <a:pt x="11340" y="15428"/>
                </a:lnTo>
                <a:lnTo>
                  <a:pt x="11340" y="13885"/>
                </a:lnTo>
                <a:lnTo>
                  <a:pt x="9180" y="13885"/>
                </a:lnTo>
                <a:close/>
              </a:path>
              <a:path w="21600" h="21600" extrusionOk="0">
                <a:moveTo>
                  <a:pt x="11340" y="13885"/>
                </a:moveTo>
                <a:lnTo>
                  <a:pt x="11340" y="15428"/>
                </a:lnTo>
                <a:lnTo>
                  <a:pt x="13500" y="15428"/>
                </a:lnTo>
                <a:lnTo>
                  <a:pt x="13500" y="13885"/>
                </a:lnTo>
                <a:lnTo>
                  <a:pt x="11340" y="13885"/>
                </a:lnTo>
                <a:close/>
              </a:path>
              <a:path w="21600" h="21600" extrusionOk="0">
                <a:moveTo>
                  <a:pt x="13500" y="13885"/>
                </a:moveTo>
                <a:lnTo>
                  <a:pt x="13500" y="15428"/>
                </a:lnTo>
                <a:lnTo>
                  <a:pt x="15660" y="15428"/>
                </a:lnTo>
                <a:lnTo>
                  <a:pt x="15660" y="13885"/>
                </a:lnTo>
                <a:lnTo>
                  <a:pt x="13500" y="13885"/>
                </a:lnTo>
                <a:close/>
              </a:path>
              <a:path w="21600" h="21600" extrusionOk="0">
                <a:moveTo>
                  <a:pt x="15660" y="13885"/>
                </a:moveTo>
                <a:lnTo>
                  <a:pt x="15660" y="15428"/>
                </a:lnTo>
                <a:lnTo>
                  <a:pt x="17820" y="15428"/>
                </a:lnTo>
                <a:lnTo>
                  <a:pt x="17820" y="13885"/>
                </a:lnTo>
                <a:lnTo>
                  <a:pt x="15660" y="13885"/>
                </a:lnTo>
                <a:close/>
              </a:path>
              <a:path w="21600" h="21600" extrusionOk="0">
                <a:moveTo>
                  <a:pt x="17820" y="13885"/>
                </a:moveTo>
                <a:lnTo>
                  <a:pt x="17820" y="15428"/>
                </a:lnTo>
                <a:lnTo>
                  <a:pt x="19980" y="15428"/>
                </a:lnTo>
                <a:lnTo>
                  <a:pt x="19980" y="13885"/>
                </a:lnTo>
                <a:lnTo>
                  <a:pt x="17820" y="13885"/>
                </a:lnTo>
                <a:close/>
              </a:path>
              <a:path w="21600" h="21600" extrusionOk="0">
                <a:moveTo>
                  <a:pt x="1620" y="15428"/>
                </a:moveTo>
                <a:lnTo>
                  <a:pt x="1620" y="16971"/>
                </a:lnTo>
                <a:lnTo>
                  <a:pt x="3779" y="16971"/>
                </a:lnTo>
                <a:lnTo>
                  <a:pt x="3779" y="15428"/>
                </a:lnTo>
                <a:lnTo>
                  <a:pt x="1620" y="15428"/>
                </a:lnTo>
                <a:close/>
              </a:path>
              <a:path w="21600" h="21600" extrusionOk="0">
                <a:moveTo>
                  <a:pt x="3779" y="15428"/>
                </a:moveTo>
                <a:lnTo>
                  <a:pt x="3779" y="16971"/>
                </a:lnTo>
                <a:lnTo>
                  <a:pt x="5940" y="16971"/>
                </a:lnTo>
                <a:lnTo>
                  <a:pt x="5940" y="15428"/>
                </a:lnTo>
                <a:lnTo>
                  <a:pt x="3779" y="15428"/>
                </a:lnTo>
                <a:close/>
              </a:path>
              <a:path w="21600" h="21600" extrusionOk="0">
                <a:moveTo>
                  <a:pt x="5940" y="15428"/>
                </a:moveTo>
                <a:lnTo>
                  <a:pt x="5940" y="16971"/>
                </a:lnTo>
                <a:lnTo>
                  <a:pt x="8100" y="16971"/>
                </a:lnTo>
                <a:lnTo>
                  <a:pt x="8100" y="15428"/>
                </a:lnTo>
                <a:lnTo>
                  <a:pt x="5940" y="15428"/>
                </a:lnTo>
                <a:close/>
              </a:path>
              <a:path w="21600" h="21600" extrusionOk="0">
                <a:moveTo>
                  <a:pt x="8100" y="15428"/>
                </a:moveTo>
                <a:lnTo>
                  <a:pt x="8100" y="16971"/>
                </a:lnTo>
                <a:lnTo>
                  <a:pt x="10260" y="16971"/>
                </a:lnTo>
                <a:lnTo>
                  <a:pt x="10260" y="15428"/>
                </a:lnTo>
                <a:lnTo>
                  <a:pt x="8100" y="15428"/>
                </a:lnTo>
                <a:close/>
              </a:path>
              <a:path w="21600" h="21600" extrusionOk="0">
                <a:moveTo>
                  <a:pt x="10260" y="15428"/>
                </a:moveTo>
                <a:lnTo>
                  <a:pt x="10260" y="16971"/>
                </a:lnTo>
                <a:lnTo>
                  <a:pt x="12419" y="16971"/>
                </a:lnTo>
                <a:lnTo>
                  <a:pt x="12419" y="15428"/>
                </a:lnTo>
                <a:lnTo>
                  <a:pt x="10260" y="15428"/>
                </a:lnTo>
                <a:close/>
              </a:path>
              <a:path w="21600" h="21600" extrusionOk="0">
                <a:moveTo>
                  <a:pt x="12419" y="15428"/>
                </a:moveTo>
                <a:lnTo>
                  <a:pt x="12419" y="16971"/>
                </a:lnTo>
                <a:lnTo>
                  <a:pt x="14580" y="16971"/>
                </a:lnTo>
                <a:lnTo>
                  <a:pt x="14580" y="15428"/>
                </a:lnTo>
                <a:lnTo>
                  <a:pt x="12419" y="15428"/>
                </a:lnTo>
                <a:close/>
              </a:path>
              <a:path w="21600" h="21600" extrusionOk="0">
                <a:moveTo>
                  <a:pt x="14580" y="15428"/>
                </a:moveTo>
                <a:lnTo>
                  <a:pt x="14580" y="16971"/>
                </a:lnTo>
                <a:lnTo>
                  <a:pt x="16740" y="16971"/>
                </a:lnTo>
                <a:lnTo>
                  <a:pt x="16740" y="15428"/>
                </a:lnTo>
                <a:lnTo>
                  <a:pt x="14580" y="15428"/>
                </a:lnTo>
                <a:close/>
              </a:path>
              <a:path w="21600" h="21600" extrusionOk="0">
                <a:moveTo>
                  <a:pt x="16740" y="15428"/>
                </a:moveTo>
                <a:lnTo>
                  <a:pt x="16740" y="16971"/>
                </a:lnTo>
                <a:lnTo>
                  <a:pt x="18900" y="16971"/>
                </a:lnTo>
                <a:lnTo>
                  <a:pt x="18900" y="15428"/>
                </a:lnTo>
                <a:lnTo>
                  <a:pt x="16740" y="15428"/>
                </a:lnTo>
                <a:close/>
              </a:path>
              <a:path w="21600" h="21600" extrusionOk="0">
                <a:moveTo>
                  <a:pt x="18900" y="15428"/>
                </a:moveTo>
                <a:lnTo>
                  <a:pt x="18900" y="16971"/>
                </a:lnTo>
                <a:lnTo>
                  <a:pt x="21060" y="16971"/>
                </a:lnTo>
                <a:lnTo>
                  <a:pt x="21060" y="15428"/>
                </a:lnTo>
                <a:lnTo>
                  <a:pt x="18900" y="15428"/>
                </a:lnTo>
                <a:close/>
              </a:path>
              <a:path w="21600" h="21600" extrusionOk="0">
                <a:moveTo>
                  <a:pt x="540" y="16971"/>
                </a:moveTo>
                <a:lnTo>
                  <a:pt x="540" y="18514"/>
                </a:lnTo>
                <a:lnTo>
                  <a:pt x="2700" y="18514"/>
                </a:lnTo>
                <a:lnTo>
                  <a:pt x="2700" y="16971"/>
                </a:lnTo>
                <a:lnTo>
                  <a:pt x="540" y="16971"/>
                </a:lnTo>
                <a:close/>
              </a:path>
              <a:path w="21600" h="21600" extrusionOk="0">
                <a:moveTo>
                  <a:pt x="2700" y="16971"/>
                </a:moveTo>
                <a:lnTo>
                  <a:pt x="2700" y="18514"/>
                </a:lnTo>
                <a:lnTo>
                  <a:pt x="4860" y="18514"/>
                </a:lnTo>
                <a:lnTo>
                  <a:pt x="4860" y="16971"/>
                </a:lnTo>
                <a:lnTo>
                  <a:pt x="2700" y="16971"/>
                </a:lnTo>
                <a:close/>
              </a:path>
              <a:path w="21600" h="21600" extrusionOk="0">
                <a:moveTo>
                  <a:pt x="4860" y="16971"/>
                </a:moveTo>
                <a:lnTo>
                  <a:pt x="4860" y="18514"/>
                </a:lnTo>
                <a:lnTo>
                  <a:pt x="7020" y="18514"/>
                </a:lnTo>
                <a:lnTo>
                  <a:pt x="7020" y="16971"/>
                </a:lnTo>
                <a:lnTo>
                  <a:pt x="4860" y="16971"/>
                </a:lnTo>
                <a:close/>
              </a:path>
              <a:path w="21600" h="21600" extrusionOk="0">
                <a:moveTo>
                  <a:pt x="7020" y="16971"/>
                </a:moveTo>
                <a:lnTo>
                  <a:pt x="7020" y="18514"/>
                </a:lnTo>
                <a:lnTo>
                  <a:pt x="9180" y="18514"/>
                </a:lnTo>
                <a:lnTo>
                  <a:pt x="9180" y="16971"/>
                </a:lnTo>
                <a:lnTo>
                  <a:pt x="7020" y="16971"/>
                </a:lnTo>
                <a:close/>
              </a:path>
              <a:path w="21600" h="21600" extrusionOk="0">
                <a:moveTo>
                  <a:pt x="9180" y="16971"/>
                </a:moveTo>
                <a:lnTo>
                  <a:pt x="9180" y="18514"/>
                </a:lnTo>
                <a:lnTo>
                  <a:pt x="11340" y="18514"/>
                </a:lnTo>
                <a:lnTo>
                  <a:pt x="11340" y="16971"/>
                </a:lnTo>
                <a:lnTo>
                  <a:pt x="9180" y="16971"/>
                </a:lnTo>
                <a:close/>
              </a:path>
              <a:path w="21600" h="21600" extrusionOk="0">
                <a:moveTo>
                  <a:pt x="11340" y="16971"/>
                </a:moveTo>
                <a:lnTo>
                  <a:pt x="11340" y="18514"/>
                </a:lnTo>
                <a:lnTo>
                  <a:pt x="13500" y="18514"/>
                </a:lnTo>
                <a:lnTo>
                  <a:pt x="13500" y="16971"/>
                </a:lnTo>
                <a:lnTo>
                  <a:pt x="11340" y="16971"/>
                </a:lnTo>
                <a:close/>
              </a:path>
              <a:path w="21600" h="21600" extrusionOk="0">
                <a:moveTo>
                  <a:pt x="13500" y="16971"/>
                </a:moveTo>
                <a:lnTo>
                  <a:pt x="13500" y="18514"/>
                </a:lnTo>
                <a:lnTo>
                  <a:pt x="15660" y="18514"/>
                </a:lnTo>
                <a:lnTo>
                  <a:pt x="15660" y="16971"/>
                </a:lnTo>
                <a:lnTo>
                  <a:pt x="13500" y="16971"/>
                </a:lnTo>
                <a:close/>
              </a:path>
              <a:path w="21600" h="21600" extrusionOk="0">
                <a:moveTo>
                  <a:pt x="15660" y="16971"/>
                </a:moveTo>
                <a:lnTo>
                  <a:pt x="15660" y="18514"/>
                </a:lnTo>
                <a:lnTo>
                  <a:pt x="17820" y="18514"/>
                </a:lnTo>
                <a:lnTo>
                  <a:pt x="17820" y="16971"/>
                </a:lnTo>
                <a:lnTo>
                  <a:pt x="15660" y="16971"/>
                </a:lnTo>
                <a:close/>
              </a:path>
              <a:path w="21600" h="21600" extrusionOk="0">
                <a:moveTo>
                  <a:pt x="17820" y="16971"/>
                </a:moveTo>
                <a:lnTo>
                  <a:pt x="17820" y="18514"/>
                </a:lnTo>
                <a:lnTo>
                  <a:pt x="19980" y="18514"/>
                </a:lnTo>
                <a:lnTo>
                  <a:pt x="19980" y="16971"/>
                </a:lnTo>
                <a:lnTo>
                  <a:pt x="17820" y="16971"/>
                </a:lnTo>
                <a:close/>
              </a:path>
              <a:path w="21600" h="21600" extrusionOk="0">
                <a:moveTo>
                  <a:pt x="1620" y="18514"/>
                </a:moveTo>
                <a:lnTo>
                  <a:pt x="1620" y="20057"/>
                </a:lnTo>
                <a:lnTo>
                  <a:pt x="3779" y="20057"/>
                </a:lnTo>
                <a:lnTo>
                  <a:pt x="3779" y="18514"/>
                </a:lnTo>
                <a:lnTo>
                  <a:pt x="1620" y="18514"/>
                </a:lnTo>
                <a:close/>
              </a:path>
              <a:path w="21600" h="21600" extrusionOk="0">
                <a:moveTo>
                  <a:pt x="3779" y="18514"/>
                </a:moveTo>
                <a:lnTo>
                  <a:pt x="3779" y="20057"/>
                </a:lnTo>
                <a:lnTo>
                  <a:pt x="5940" y="20057"/>
                </a:lnTo>
                <a:lnTo>
                  <a:pt x="5940" y="18514"/>
                </a:lnTo>
                <a:lnTo>
                  <a:pt x="3779" y="18514"/>
                </a:lnTo>
                <a:close/>
              </a:path>
              <a:path w="21600" h="21600" extrusionOk="0">
                <a:moveTo>
                  <a:pt x="5940" y="18514"/>
                </a:moveTo>
                <a:lnTo>
                  <a:pt x="5940" y="20057"/>
                </a:lnTo>
                <a:lnTo>
                  <a:pt x="8100" y="20057"/>
                </a:lnTo>
                <a:lnTo>
                  <a:pt x="8100" y="18514"/>
                </a:lnTo>
                <a:lnTo>
                  <a:pt x="5940" y="18514"/>
                </a:lnTo>
                <a:close/>
              </a:path>
              <a:path w="21600" h="21600" extrusionOk="0">
                <a:moveTo>
                  <a:pt x="8100" y="18514"/>
                </a:moveTo>
                <a:lnTo>
                  <a:pt x="8100" y="20057"/>
                </a:lnTo>
                <a:lnTo>
                  <a:pt x="10260" y="20057"/>
                </a:lnTo>
                <a:lnTo>
                  <a:pt x="10260" y="18514"/>
                </a:lnTo>
                <a:lnTo>
                  <a:pt x="8100" y="18514"/>
                </a:lnTo>
                <a:close/>
              </a:path>
              <a:path w="21600" h="21600" extrusionOk="0">
                <a:moveTo>
                  <a:pt x="10260" y="18514"/>
                </a:moveTo>
                <a:lnTo>
                  <a:pt x="10260" y="20057"/>
                </a:lnTo>
                <a:lnTo>
                  <a:pt x="12419" y="20057"/>
                </a:lnTo>
                <a:lnTo>
                  <a:pt x="12419" y="18514"/>
                </a:lnTo>
                <a:lnTo>
                  <a:pt x="10260" y="18514"/>
                </a:lnTo>
                <a:close/>
              </a:path>
              <a:path w="21600" h="21600" extrusionOk="0">
                <a:moveTo>
                  <a:pt x="12419" y="18514"/>
                </a:moveTo>
                <a:lnTo>
                  <a:pt x="12419" y="20057"/>
                </a:lnTo>
                <a:lnTo>
                  <a:pt x="14580" y="20057"/>
                </a:lnTo>
                <a:lnTo>
                  <a:pt x="14580" y="18514"/>
                </a:lnTo>
                <a:lnTo>
                  <a:pt x="12419" y="18514"/>
                </a:lnTo>
                <a:close/>
              </a:path>
              <a:path w="21600" h="21600" extrusionOk="0">
                <a:moveTo>
                  <a:pt x="14580" y="18514"/>
                </a:moveTo>
                <a:lnTo>
                  <a:pt x="14580" y="20057"/>
                </a:lnTo>
                <a:lnTo>
                  <a:pt x="16740" y="20057"/>
                </a:lnTo>
                <a:lnTo>
                  <a:pt x="16740" y="18514"/>
                </a:lnTo>
                <a:lnTo>
                  <a:pt x="14580" y="18514"/>
                </a:lnTo>
                <a:close/>
              </a:path>
              <a:path w="21600" h="21600" extrusionOk="0">
                <a:moveTo>
                  <a:pt x="16740" y="18514"/>
                </a:moveTo>
                <a:lnTo>
                  <a:pt x="16740" y="20057"/>
                </a:lnTo>
                <a:lnTo>
                  <a:pt x="18900" y="20057"/>
                </a:lnTo>
                <a:lnTo>
                  <a:pt x="18900" y="18514"/>
                </a:lnTo>
                <a:lnTo>
                  <a:pt x="16740" y="18514"/>
                </a:lnTo>
                <a:close/>
              </a:path>
              <a:path w="21600" h="21600" extrusionOk="0">
                <a:moveTo>
                  <a:pt x="18900" y="18514"/>
                </a:moveTo>
                <a:lnTo>
                  <a:pt x="18900" y="20057"/>
                </a:lnTo>
                <a:lnTo>
                  <a:pt x="21060" y="20057"/>
                </a:lnTo>
                <a:lnTo>
                  <a:pt x="21060" y="18514"/>
                </a:lnTo>
                <a:lnTo>
                  <a:pt x="18900" y="18514"/>
                </a:lnTo>
                <a:close/>
              </a:path>
              <a:path w="21600" h="21600" extrusionOk="0">
                <a:moveTo>
                  <a:pt x="540" y="20057"/>
                </a:moveTo>
                <a:lnTo>
                  <a:pt x="540" y="21600"/>
                </a:lnTo>
                <a:lnTo>
                  <a:pt x="2700" y="21600"/>
                </a:lnTo>
                <a:lnTo>
                  <a:pt x="2700" y="20057"/>
                </a:lnTo>
                <a:lnTo>
                  <a:pt x="540" y="20057"/>
                </a:lnTo>
                <a:close/>
              </a:path>
              <a:path w="21600" h="21600" extrusionOk="0">
                <a:moveTo>
                  <a:pt x="2700" y="20057"/>
                </a:moveTo>
                <a:lnTo>
                  <a:pt x="2700" y="21600"/>
                </a:lnTo>
                <a:lnTo>
                  <a:pt x="4860" y="21600"/>
                </a:lnTo>
                <a:lnTo>
                  <a:pt x="4860" y="20057"/>
                </a:lnTo>
                <a:lnTo>
                  <a:pt x="2700" y="20057"/>
                </a:lnTo>
                <a:close/>
              </a:path>
              <a:path w="21600" h="21600" extrusionOk="0">
                <a:moveTo>
                  <a:pt x="4860" y="20057"/>
                </a:moveTo>
                <a:lnTo>
                  <a:pt x="4860" y="21600"/>
                </a:lnTo>
                <a:lnTo>
                  <a:pt x="7020" y="21600"/>
                </a:lnTo>
                <a:lnTo>
                  <a:pt x="7020" y="20057"/>
                </a:lnTo>
                <a:lnTo>
                  <a:pt x="4860" y="20057"/>
                </a:lnTo>
                <a:close/>
              </a:path>
              <a:path w="21600" h="21600" extrusionOk="0">
                <a:moveTo>
                  <a:pt x="7020" y="20057"/>
                </a:moveTo>
                <a:lnTo>
                  <a:pt x="7020" y="21600"/>
                </a:lnTo>
                <a:lnTo>
                  <a:pt x="9180" y="21600"/>
                </a:lnTo>
                <a:lnTo>
                  <a:pt x="9180" y="20057"/>
                </a:lnTo>
                <a:lnTo>
                  <a:pt x="7020" y="20057"/>
                </a:lnTo>
                <a:close/>
              </a:path>
              <a:path w="21600" h="21600" extrusionOk="0">
                <a:moveTo>
                  <a:pt x="9180" y="20057"/>
                </a:moveTo>
                <a:lnTo>
                  <a:pt x="9180" y="21600"/>
                </a:lnTo>
                <a:lnTo>
                  <a:pt x="11340" y="21600"/>
                </a:lnTo>
                <a:lnTo>
                  <a:pt x="11340" y="20057"/>
                </a:lnTo>
                <a:lnTo>
                  <a:pt x="9180" y="20057"/>
                </a:lnTo>
                <a:close/>
              </a:path>
              <a:path w="21600" h="21600" extrusionOk="0">
                <a:moveTo>
                  <a:pt x="11340" y="20057"/>
                </a:moveTo>
                <a:lnTo>
                  <a:pt x="11340" y="21600"/>
                </a:lnTo>
                <a:lnTo>
                  <a:pt x="13500" y="21600"/>
                </a:lnTo>
                <a:lnTo>
                  <a:pt x="13500" y="20057"/>
                </a:lnTo>
                <a:lnTo>
                  <a:pt x="11340" y="20057"/>
                </a:lnTo>
                <a:close/>
              </a:path>
              <a:path w="21600" h="21600" extrusionOk="0">
                <a:moveTo>
                  <a:pt x="13500" y="20057"/>
                </a:moveTo>
                <a:lnTo>
                  <a:pt x="13500" y="21600"/>
                </a:lnTo>
                <a:lnTo>
                  <a:pt x="15660" y="21600"/>
                </a:lnTo>
                <a:lnTo>
                  <a:pt x="15660" y="20057"/>
                </a:lnTo>
                <a:lnTo>
                  <a:pt x="13500" y="20057"/>
                </a:lnTo>
                <a:close/>
              </a:path>
              <a:path w="21600" h="21600" extrusionOk="0">
                <a:moveTo>
                  <a:pt x="15660" y="20057"/>
                </a:moveTo>
                <a:lnTo>
                  <a:pt x="15660" y="21600"/>
                </a:lnTo>
                <a:lnTo>
                  <a:pt x="17820" y="21600"/>
                </a:lnTo>
                <a:lnTo>
                  <a:pt x="17820" y="20057"/>
                </a:lnTo>
                <a:lnTo>
                  <a:pt x="15660" y="20057"/>
                </a:lnTo>
                <a:close/>
              </a:path>
              <a:path w="21600" h="21600" extrusionOk="0">
                <a:moveTo>
                  <a:pt x="17820" y="20057"/>
                </a:moveTo>
                <a:lnTo>
                  <a:pt x="17820" y="21600"/>
                </a:lnTo>
                <a:lnTo>
                  <a:pt x="19980" y="21600"/>
                </a:lnTo>
                <a:lnTo>
                  <a:pt x="19980" y="20057"/>
                </a:lnTo>
                <a:lnTo>
                  <a:pt x="17820" y="20057"/>
                </a:lnTo>
                <a:close/>
              </a:path>
              <a:path w="21600" h="21600" extrusionOk="0">
                <a:moveTo>
                  <a:pt x="19980" y="4628"/>
                </a:moveTo>
                <a:lnTo>
                  <a:pt x="21060" y="4628"/>
                </a:lnTo>
                <a:lnTo>
                  <a:pt x="21060" y="6171"/>
                </a:lnTo>
                <a:lnTo>
                  <a:pt x="19980" y="6171"/>
                </a:lnTo>
                <a:lnTo>
                  <a:pt x="19980" y="4628"/>
                </a:lnTo>
                <a:close/>
              </a:path>
            </a:pathLst>
          </a:custGeom>
          <a:solidFill>
            <a:srgbClr val="996633"/>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3075" name="Firewall"/>
          <p:cNvSpPr>
            <a:spLocks noEditPoints="1" noChangeArrowheads="1"/>
          </p:cNvSpPr>
          <p:nvPr/>
        </p:nvSpPr>
        <p:spPr bwMode="auto">
          <a:xfrm>
            <a:off x="5715000" y="228600"/>
            <a:ext cx="533400" cy="1371600"/>
          </a:xfrm>
          <a:custGeom>
            <a:avLst/>
            <a:gdLst>
              <a:gd name="T0" fmla="*/ 0 w 21600"/>
              <a:gd name="T1" fmla="*/ 0 h 21600"/>
              <a:gd name="T2" fmla="*/ 10800 w 21600"/>
              <a:gd name="T3" fmla="*/ 0 h 21600"/>
              <a:gd name="T4" fmla="*/ 21600 w 21600"/>
              <a:gd name="T5" fmla="*/ 0 h 21600"/>
              <a:gd name="T6" fmla="*/ 21060 w 21600"/>
              <a:gd name="T7" fmla="*/ 10800 h 21600"/>
              <a:gd name="T8" fmla="*/ 21060 w 21600"/>
              <a:gd name="T9" fmla="*/ 21600 h 21600"/>
              <a:gd name="T10" fmla="*/ 10800 w 21600"/>
              <a:gd name="T11" fmla="*/ 21600 h 21600"/>
              <a:gd name="T12" fmla="*/ 540 w 21600"/>
              <a:gd name="T13" fmla="*/ 21600 h 21600"/>
              <a:gd name="T14" fmla="*/ 540 w 21600"/>
              <a:gd name="T15" fmla="*/ 10800 h 21600"/>
              <a:gd name="T16" fmla="*/ 761 w 21600"/>
              <a:gd name="T17" fmla="*/ 22454 h 21600"/>
              <a:gd name="T18" fmla="*/ 21069 w 21600"/>
              <a:gd name="T19" fmla="*/ 3228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540" y="4628"/>
                </a:moveTo>
                <a:lnTo>
                  <a:pt x="0" y="4628"/>
                </a:lnTo>
                <a:lnTo>
                  <a:pt x="0" y="0"/>
                </a:lnTo>
                <a:lnTo>
                  <a:pt x="21600" y="0"/>
                </a:lnTo>
                <a:lnTo>
                  <a:pt x="21600" y="4628"/>
                </a:lnTo>
                <a:lnTo>
                  <a:pt x="21060" y="4628"/>
                </a:lnTo>
                <a:lnTo>
                  <a:pt x="21060" y="21600"/>
                </a:lnTo>
                <a:lnTo>
                  <a:pt x="540" y="21600"/>
                </a:lnTo>
                <a:lnTo>
                  <a:pt x="540" y="4628"/>
                </a:lnTo>
                <a:close/>
              </a:path>
              <a:path w="21600" h="21600" extrusionOk="0">
                <a:moveTo>
                  <a:pt x="540" y="4628"/>
                </a:moveTo>
                <a:lnTo>
                  <a:pt x="540" y="6171"/>
                </a:lnTo>
                <a:lnTo>
                  <a:pt x="2700" y="6171"/>
                </a:lnTo>
                <a:lnTo>
                  <a:pt x="2700" y="4628"/>
                </a:lnTo>
                <a:lnTo>
                  <a:pt x="540" y="4628"/>
                </a:lnTo>
                <a:close/>
              </a:path>
              <a:path w="21600" h="21600" extrusionOk="0">
                <a:moveTo>
                  <a:pt x="2700" y="4628"/>
                </a:moveTo>
                <a:lnTo>
                  <a:pt x="2700" y="6171"/>
                </a:lnTo>
                <a:lnTo>
                  <a:pt x="4860" y="6171"/>
                </a:lnTo>
                <a:lnTo>
                  <a:pt x="4860" y="4628"/>
                </a:lnTo>
                <a:lnTo>
                  <a:pt x="2700" y="4628"/>
                </a:lnTo>
                <a:close/>
              </a:path>
              <a:path w="21600" h="21600" extrusionOk="0">
                <a:moveTo>
                  <a:pt x="4860" y="4628"/>
                </a:moveTo>
                <a:lnTo>
                  <a:pt x="4860" y="6171"/>
                </a:lnTo>
                <a:lnTo>
                  <a:pt x="7020" y="6171"/>
                </a:lnTo>
                <a:lnTo>
                  <a:pt x="7020" y="4628"/>
                </a:lnTo>
                <a:lnTo>
                  <a:pt x="4860" y="4628"/>
                </a:lnTo>
                <a:close/>
              </a:path>
              <a:path w="21600" h="21600" extrusionOk="0">
                <a:moveTo>
                  <a:pt x="7020" y="4628"/>
                </a:moveTo>
                <a:lnTo>
                  <a:pt x="7020" y="6171"/>
                </a:lnTo>
                <a:lnTo>
                  <a:pt x="9180" y="6171"/>
                </a:lnTo>
                <a:lnTo>
                  <a:pt x="9180" y="4628"/>
                </a:lnTo>
                <a:lnTo>
                  <a:pt x="7020" y="4628"/>
                </a:lnTo>
                <a:close/>
              </a:path>
              <a:path w="21600" h="21600" extrusionOk="0">
                <a:moveTo>
                  <a:pt x="9180" y="4628"/>
                </a:moveTo>
                <a:lnTo>
                  <a:pt x="9180" y="6171"/>
                </a:lnTo>
                <a:lnTo>
                  <a:pt x="11340" y="6171"/>
                </a:lnTo>
                <a:lnTo>
                  <a:pt x="11340" y="4628"/>
                </a:lnTo>
                <a:lnTo>
                  <a:pt x="9180" y="4628"/>
                </a:lnTo>
                <a:close/>
              </a:path>
              <a:path w="21600" h="21600" extrusionOk="0">
                <a:moveTo>
                  <a:pt x="11340" y="4628"/>
                </a:moveTo>
                <a:lnTo>
                  <a:pt x="11340" y="6171"/>
                </a:lnTo>
                <a:lnTo>
                  <a:pt x="13500" y="6171"/>
                </a:lnTo>
                <a:lnTo>
                  <a:pt x="13500" y="4628"/>
                </a:lnTo>
                <a:lnTo>
                  <a:pt x="11340" y="4628"/>
                </a:lnTo>
                <a:close/>
              </a:path>
              <a:path w="21600" h="21600" extrusionOk="0">
                <a:moveTo>
                  <a:pt x="13500" y="4628"/>
                </a:moveTo>
                <a:lnTo>
                  <a:pt x="13500" y="6171"/>
                </a:lnTo>
                <a:lnTo>
                  <a:pt x="15660" y="6171"/>
                </a:lnTo>
                <a:lnTo>
                  <a:pt x="15660" y="4628"/>
                </a:lnTo>
                <a:lnTo>
                  <a:pt x="13500" y="4628"/>
                </a:lnTo>
                <a:close/>
              </a:path>
              <a:path w="21600" h="21600" extrusionOk="0">
                <a:moveTo>
                  <a:pt x="15660" y="4628"/>
                </a:moveTo>
                <a:lnTo>
                  <a:pt x="15660" y="6171"/>
                </a:lnTo>
                <a:lnTo>
                  <a:pt x="17820" y="6171"/>
                </a:lnTo>
                <a:lnTo>
                  <a:pt x="17820" y="4628"/>
                </a:lnTo>
                <a:lnTo>
                  <a:pt x="15660" y="4628"/>
                </a:lnTo>
                <a:close/>
              </a:path>
              <a:path w="21600" h="21600" extrusionOk="0">
                <a:moveTo>
                  <a:pt x="17820" y="4628"/>
                </a:moveTo>
                <a:lnTo>
                  <a:pt x="17820" y="6171"/>
                </a:lnTo>
                <a:lnTo>
                  <a:pt x="19980" y="6171"/>
                </a:lnTo>
                <a:lnTo>
                  <a:pt x="19980" y="4628"/>
                </a:lnTo>
                <a:lnTo>
                  <a:pt x="17820" y="4628"/>
                </a:lnTo>
                <a:close/>
              </a:path>
              <a:path w="21600" h="21600" extrusionOk="0">
                <a:moveTo>
                  <a:pt x="1620" y="6171"/>
                </a:moveTo>
                <a:lnTo>
                  <a:pt x="1620" y="7714"/>
                </a:lnTo>
                <a:lnTo>
                  <a:pt x="3779" y="7714"/>
                </a:lnTo>
                <a:lnTo>
                  <a:pt x="3779" y="6171"/>
                </a:lnTo>
                <a:lnTo>
                  <a:pt x="1620" y="6171"/>
                </a:lnTo>
                <a:close/>
              </a:path>
              <a:path w="21600" h="21600" extrusionOk="0">
                <a:moveTo>
                  <a:pt x="3779" y="6171"/>
                </a:moveTo>
                <a:lnTo>
                  <a:pt x="3779" y="7714"/>
                </a:lnTo>
                <a:lnTo>
                  <a:pt x="5940" y="7714"/>
                </a:lnTo>
                <a:lnTo>
                  <a:pt x="5940" y="6171"/>
                </a:lnTo>
                <a:lnTo>
                  <a:pt x="3779" y="6171"/>
                </a:lnTo>
                <a:close/>
              </a:path>
              <a:path w="21600" h="21600" extrusionOk="0">
                <a:moveTo>
                  <a:pt x="5940" y="6171"/>
                </a:moveTo>
                <a:lnTo>
                  <a:pt x="5940" y="7714"/>
                </a:lnTo>
                <a:lnTo>
                  <a:pt x="8100" y="7714"/>
                </a:lnTo>
                <a:lnTo>
                  <a:pt x="8100" y="6171"/>
                </a:lnTo>
                <a:lnTo>
                  <a:pt x="5940" y="6171"/>
                </a:lnTo>
                <a:close/>
              </a:path>
              <a:path w="21600" h="21600" extrusionOk="0">
                <a:moveTo>
                  <a:pt x="8100" y="6171"/>
                </a:moveTo>
                <a:lnTo>
                  <a:pt x="8100" y="7714"/>
                </a:lnTo>
                <a:lnTo>
                  <a:pt x="10260" y="7714"/>
                </a:lnTo>
                <a:lnTo>
                  <a:pt x="10260" y="6171"/>
                </a:lnTo>
                <a:lnTo>
                  <a:pt x="8100" y="6171"/>
                </a:lnTo>
                <a:close/>
              </a:path>
              <a:path w="21600" h="21600" extrusionOk="0">
                <a:moveTo>
                  <a:pt x="10260" y="6171"/>
                </a:moveTo>
                <a:lnTo>
                  <a:pt x="10260" y="7714"/>
                </a:lnTo>
                <a:lnTo>
                  <a:pt x="12419" y="7714"/>
                </a:lnTo>
                <a:lnTo>
                  <a:pt x="12419" y="6171"/>
                </a:lnTo>
                <a:lnTo>
                  <a:pt x="10260" y="6171"/>
                </a:lnTo>
                <a:close/>
              </a:path>
              <a:path w="21600" h="21600" extrusionOk="0">
                <a:moveTo>
                  <a:pt x="12419" y="6171"/>
                </a:moveTo>
                <a:lnTo>
                  <a:pt x="12419" y="7714"/>
                </a:lnTo>
                <a:lnTo>
                  <a:pt x="14580" y="7714"/>
                </a:lnTo>
                <a:lnTo>
                  <a:pt x="14580" y="6171"/>
                </a:lnTo>
                <a:lnTo>
                  <a:pt x="12419" y="6171"/>
                </a:lnTo>
                <a:close/>
              </a:path>
              <a:path w="21600" h="21600" extrusionOk="0">
                <a:moveTo>
                  <a:pt x="14580" y="6171"/>
                </a:moveTo>
                <a:lnTo>
                  <a:pt x="14580" y="7714"/>
                </a:lnTo>
                <a:lnTo>
                  <a:pt x="16740" y="7714"/>
                </a:lnTo>
                <a:lnTo>
                  <a:pt x="16740" y="6171"/>
                </a:lnTo>
                <a:lnTo>
                  <a:pt x="14580" y="6171"/>
                </a:lnTo>
                <a:close/>
              </a:path>
              <a:path w="21600" h="21600" extrusionOk="0">
                <a:moveTo>
                  <a:pt x="16740" y="6171"/>
                </a:moveTo>
                <a:lnTo>
                  <a:pt x="16740" y="7714"/>
                </a:lnTo>
                <a:lnTo>
                  <a:pt x="18900" y="7714"/>
                </a:lnTo>
                <a:lnTo>
                  <a:pt x="18900" y="6171"/>
                </a:lnTo>
                <a:lnTo>
                  <a:pt x="16740" y="6171"/>
                </a:lnTo>
                <a:close/>
              </a:path>
              <a:path w="21600" h="21600" extrusionOk="0">
                <a:moveTo>
                  <a:pt x="18900" y="6171"/>
                </a:moveTo>
                <a:lnTo>
                  <a:pt x="18900" y="7714"/>
                </a:lnTo>
                <a:lnTo>
                  <a:pt x="21060" y="7714"/>
                </a:lnTo>
                <a:lnTo>
                  <a:pt x="21060" y="6171"/>
                </a:lnTo>
                <a:lnTo>
                  <a:pt x="18900" y="6171"/>
                </a:lnTo>
                <a:close/>
              </a:path>
              <a:path w="21600" h="21600" extrusionOk="0">
                <a:moveTo>
                  <a:pt x="540" y="7714"/>
                </a:moveTo>
                <a:lnTo>
                  <a:pt x="540" y="9257"/>
                </a:lnTo>
                <a:lnTo>
                  <a:pt x="2700" y="9257"/>
                </a:lnTo>
                <a:lnTo>
                  <a:pt x="2700" y="7714"/>
                </a:lnTo>
                <a:lnTo>
                  <a:pt x="540" y="7714"/>
                </a:lnTo>
                <a:close/>
              </a:path>
              <a:path w="21600" h="21600" extrusionOk="0">
                <a:moveTo>
                  <a:pt x="2700" y="7714"/>
                </a:moveTo>
                <a:lnTo>
                  <a:pt x="2700" y="9257"/>
                </a:lnTo>
                <a:lnTo>
                  <a:pt x="4860" y="9257"/>
                </a:lnTo>
                <a:lnTo>
                  <a:pt x="4860" y="7714"/>
                </a:lnTo>
                <a:lnTo>
                  <a:pt x="2700" y="7714"/>
                </a:lnTo>
                <a:close/>
              </a:path>
              <a:path w="21600" h="21600" extrusionOk="0">
                <a:moveTo>
                  <a:pt x="4860" y="7714"/>
                </a:moveTo>
                <a:lnTo>
                  <a:pt x="4860" y="9257"/>
                </a:lnTo>
                <a:lnTo>
                  <a:pt x="7020" y="9257"/>
                </a:lnTo>
                <a:lnTo>
                  <a:pt x="7020" y="7714"/>
                </a:lnTo>
                <a:lnTo>
                  <a:pt x="4860" y="7714"/>
                </a:lnTo>
                <a:close/>
              </a:path>
              <a:path w="21600" h="21600" extrusionOk="0">
                <a:moveTo>
                  <a:pt x="7020" y="7714"/>
                </a:moveTo>
                <a:lnTo>
                  <a:pt x="7020" y="9257"/>
                </a:lnTo>
                <a:lnTo>
                  <a:pt x="9180" y="9257"/>
                </a:lnTo>
                <a:lnTo>
                  <a:pt x="9180" y="7714"/>
                </a:lnTo>
                <a:lnTo>
                  <a:pt x="7020" y="7714"/>
                </a:lnTo>
                <a:close/>
              </a:path>
              <a:path w="21600" h="21600" extrusionOk="0">
                <a:moveTo>
                  <a:pt x="9180" y="7714"/>
                </a:moveTo>
                <a:lnTo>
                  <a:pt x="9180" y="9257"/>
                </a:lnTo>
                <a:lnTo>
                  <a:pt x="11340" y="9257"/>
                </a:lnTo>
                <a:lnTo>
                  <a:pt x="11340" y="7714"/>
                </a:lnTo>
                <a:lnTo>
                  <a:pt x="9180" y="7714"/>
                </a:lnTo>
                <a:close/>
              </a:path>
              <a:path w="21600" h="21600" extrusionOk="0">
                <a:moveTo>
                  <a:pt x="11340" y="7714"/>
                </a:moveTo>
                <a:lnTo>
                  <a:pt x="11340" y="9257"/>
                </a:lnTo>
                <a:lnTo>
                  <a:pt x="13500" y="9257"/>
                </a:lnTo>
                <a:lnTo>
                  <a:pt x="13500" y="7714"/>
                </a:lnTo>
                <a:lnTo>
                  <a:pt x="11340" y="7714"/>
                </a:lnTo>
                <a:close/>
              </a:path>
              <a:path w="21600" h="21600" extrusionOk="0">
                <a:moveTo>
                  <a:pt x="13500" y="7714"/>
                </a:moveTo>
                <a:lnTo>
                  <a:pt x="13500" y="9257"/>
                </a:lnTo>
                <a:lnTo>
                  <a:pt x="15660" y="9257"/>
                </a:lnTo>
                <a:lnTo>
                  <a:pt x="15660" y="7714"/>
                </a:lnTo>
                <a:lnTo>
                  <a:pt x="13500" y="7714"/>
                </a:lnTo>
                <a:close/>
              </a:path>
              <a:path w="21600" h="21600" extrusionOk="0">
                <a:moveTo>
                  <a:pt x="15660" y="7714"/>
                </a:moveTo>
                <a:lnTo>
                  <a:pt x="15660" y="9257"/>
                </a:lnTo>
                <a:lnTo>
                  <a:pt x="17820" y="9257"/>
                </a:lnTo>
                <a:lnTo>
                  <a:pt x="17820" y="7714"/>
                </a:lnTo>
                <a:lnTo>
                  <a:pt x="15660" y="7714"/>
                </a:lnTo>
                <a:close/>
              </a:path>
              <a:path w="21600" h="21600" extrusionOk="0">
                <a:moveTo>
                  <a:pt x="17820" y="7714"/>
                </a:moveTo>
                <a:lnTo>
                  <a:pt x="17820" y="9257"/>
                </a:lnTo>
                <a:lnTo>
                  <a:pt x="19980" y="9257"/>
                </a:lnTo>
                <a:lnTo>
                  <a:pt x="19980" y="7714"/>
                </a:lnTo>
                <a:lnTo>
                  <a:pt x="17820" y="7714"/>
                </a:lnTo>
                <a:close/>
              </a:path>
              <a:path w="21600" h="21600" extrusionOk="0">
                <a:moveTo>
                  <a:pt x="1620" y="9257"/>
                </a:moveTo>
                <a:lnTo>
                  <a:pt x="1620" y="10800"/>
                </a:lnTo>
                <a:lnTo>
                  <a:pt x="3779" y="10800"/>
                </a:lnTo>
                <a:lnTo>
                  <a:pt x="3779" y="9257"/>
                </a:lnTo>
                <a:lnTo>
                  <a:pt x="1620" y="9257"/>
                </a:lnTo>
                <a:close/>
              </a:path>
              <a:path w="21600" h="21600" extrusionOk="0">
                <a:moveTo>
                  <a:pt x="3779" y="9257"/>
                </a:moveTo>
                <a:lnTo>
                  <a:pt x="3779" y="10800"/>
                </a:lnTo>
                <a:lnTo>
                  <a:pt x="5940" y="10800"/>
                </a:lnTo>
                <a:lnTo>
                  <a:pt x="5940" y="9257"/>
                </a:lnTo>
                <a:lnTo>
                  <a:pt x="3779" y="9257"/>
                </a:lnTo>
                <a:close/>
              </a:path>
              <a:path w="21600" h="21600" extrusionOk="0">
                <a:moveTo>
                  <a:pt x="5940" y="9257"/>
                </a:moveTo>
                <a:lnTo>
                  <a:pt x="5940" y="10800"/>
                </a:lnTo>
                <a:lnTo>
                  <a:pt x="8100" y="10800"/>
                </a:lnTo>
                <a:lnTo>
                  <a:pt x="8100" y="9257"/>
                </a:lnTo>
                <a:lnTo>
                  <a:pt x="5940" y="9257"/>
                </a:lnTo>
                <a:close/>
              </a:path>
              <a:path w="21600" h="21600" extrusionOk="0">
                <a:moveTo>
                  <a:pt x="8100" y="9257"/>
                </a:moveTo>
                <a:lnTo>
                  <a:pt x="8100" y="10800"/>
                </a:lnTo>
                <a:lnTo>
                  <a:pt x="10260" y="10800"/>
                </a:lnTo>
                <a:lnTo>
                  <a:pt x="10260" y="9257"/>
                </a:lnTo>
                <a:lnTo>
                  <a:pt x="8100" y="9257"/>
                </a:lnTo>
                <a:close/>
              </a:path>
              <a:path w="21600" h="21600" extrusionOk="0">
                <a:moveTo>
                  <a:pt x="10260" y="9257"/>
                </a:moveTo>
                <a:lnTo>
                  <a:pt x="10260" y="10800"/>
                </a:lnTo>
                <a:lnTo>
                  <a:pt x="12419" y="10800"/>
                </a:lnTo>
                <a:lnTo>
                  <a:pt x="12419" y="9257"/>
                </a:lnTo>
                <a:lnTo>
                  <a:pt x="10260" y="9257"/>
                </a:lnTo>
                <a:close/>
              </a:path>
              <a:path w="21600" h="21600" extrusionOk="0">
                <a:moveTo>
                  <a:pt x="12419" y="9257"/>
                </a:moveTo>
                <a:lnTo>
                  <a:pt x="12419" y="10800"/>
                </a:lnTo>
                <a:lnTo>
                  <a:pt x="14580" y="10800"/>
                </a:lnTo>
                <a:lnTo>
                  <a:pt x="14580" y="9257"/>
                </a:lnTo>
                <a:lnTo>
                  <a:pt x="12419" y="9257"/>
                </a:lnTo>
                <a:close/>
              </a:path>
              <a:path w="21600" h="21600" extrusionOk="0">
                <a:moveTo>
                  <a:pt x="14580" y="9257"/>
                </a:moveTo>
                <a:lnTo>
                  <a:pt x="14580" y="10800"/>
                </a:lnTo>
                <a:lnTo>
                  <a:pt x="16740" y="10800"/>
                </a:lnTo>
                <a:lnTo>
                  <a:pt x="16740" y="9257"/>
                </a:lnTo>
                <a:lnTo>
                  <a:pt x="14580" y="9257"/>
                </a:lnTo>
                <a:close/>
              </a:path>
              <a:path w="21600" h="21600" extrusionOk="0">
                <a:moveTo>
                  <a:pt x="16740" y="9257"/>
                </a:moveTo>
                <a:lnTo>
                  <a:pt x="16740" y="10800"/>
                </a:lnTo>
                <a:lnTo>
                  <a:pt x="18900" y="10800"/>
                </a:lnTo>
                <a:lnTo>
                  <a:pt x="18900" y="9257"/>
                </a:lnTo>
                <a:lnTo>
                  <a:pt x="16740" y="9257"/>
                </a:lnTo>
                <a:close/>
              </a:path>
              <a:path w="21600" h="21600" extrusionOk="0">
                <a:moveTo>
                  <a:pt x="18900" y="9257"/>
                </a:moveTo>
                <a:lnTo>
                  <a:pt x="18900" y="10800"/>
                </a:lnTo>
                <a:lnTo>
                  <a:pt x="21060" y="10800"/>
                </a:lnTo>
                <a:lnTo>
                  <a:pt x="21060" y="9257"/>
                </a:lnTo>
                <a:lnTo>
                  <a:pt x="18900" y="9257"/>
                </a:lnTo>
                <a:close/>
              </a:path>
              <a:path w="21600" h="21600" extrusionOk="0">
                <a:moveTo>
                  <a:pt x="540" y="10800"/>
                </a:moveTo>
                <a:lnTo>
                  <a:pt x="540" y="12342"/>
                </a:lnTo>
                <a:lnTo>
                  <a:pt x="2700" y="12342"/>
                </a:lnTo>
                <a:lnTo>
                  <a:pt x="2700" y="10800"/>
                </a:lnTo>
                <a:lnTo>
                  <a:pt x="540" y="10800"/>
                </a:lnTo>
                <a:close/>
              </a:path>
              <a:path w="21600" h="21600" extrusionOk="0">
                <a:moveTo>
                  <a:pt x="2700" y="10800"/>
                </a:moveTo>
                <a:lnTo>
                  <a:pt x="2700" y="12342"/>
                </a:lnTo>
                <a:lnTo>
                  <a:pt x="4860" y="12342"/>
                </a:lnTo>
                <a:lnTo>
                  <a:pt x="4860" y="10800"/>
                </a:lnTo>
                <a:lnTo>
                  <a:pt x="2700" y="10800"/>
                </a:lnTo>
                <a:close/>
              </a:path>
              <a:path w="21600" h="21600" extrusionOk="0">
                <a:moveTo>
                  <a:pt x="4860" y="10800"/>
                </a:moveTo>
                <a:lnTo>
                  <a:pt x="4860" y="12342"/>
                </a:lnTo>
                <a:lnTo>
                  <a:pt x="7020" y="12342"/>
                </a:lnTo>
                <a:lnTo>
                  <a:pt x="7020" y="10800"/>
                </a:lnTo>
                <a:lnTo>
                  <a:pt x="4860" y="10800"/>
                </a:lnTo>
                <a:close/>
              </a:path>
              <a:path w="21600" h="21600" extrusionOk="0">
                <a:moveTo>
                  <a:pt x="7020" y="10800"/>
                </a:moveTo>
                <a:lnTo>
                  <a:pt x="7020" y="12342"/>
                </a:lnTo>
                <a:lnTo>
                  <a:pt x="9180" y="12342"/>
                </a:lnTo>
                <a:lnTo>
                  <a:pt x="9180" y="10800"/>
                </a:lnTo>
                <a:lnTo>
                  <a:pt x="7020" y="10800"/>
                </a:lnTo>
                <a:close/>
              </a:path>
              <a:path w="21600" h="21600" extrusionOk="0">
                <a:moveTo>
                  <a:pt x="9180" y="10800"/>
                </a:moveTo>
                <a:lnTo>
                  <a:pt x="9180" y="12342"/>
                </a:lnTo>
                <a:lnTo>
                  <a:pt x="11340" y="12342"/>
                </a:lnTo>
                <a:lnTo>
                  <a:pt x="11340" y="10800"/>
                </a:lnTo>
                <a:lnTo>
                  <a:pt x="9180" y="10800"/>
                </a:lnTo>
                <a:close/>
              </a:path>
              <a:path w="21600" h="21600" extrusionOk="0">
                <a:moveTo>
                  <a:pt x="11340" y="10800"/>
                </a:moveTo>
                <a:lnTo>
                  <a:pt x="11340" y="12342"/>
                </a:lnTo>
                <a:lnTo>
                  <a:pt x="13500" y="12342"/>
                </a:lnTo>
                <a:lnTo>
                  <a:pt x="13500" y="10800"/>
                </a:lnTo>
                <a:lnTo>
                  <a:pt x="11340" y="10800"/>
                </a:lnTo>
                <a:close/>
              </a:path>
              <a:path w="21600" h="21600" extrusionOk="0">
                <a:moveTo>
                  <a:pt x="13500" y="10800"/>
                </a:moveTo>
                <a:lnTo>
                  <a:pt x="13500" y="12342"/>
                </a:lnTo>
                <a:lnTo>
                  <a:pt x="15660" y="12342"/>
                </a:lnTo>
                <a:lnTo>
                  <a:pt x="15660" y="10800"/>
                </a:lnTo>
                <a:lnTo>
                  <a:pt x="13500" y="10800"/>
                </a:lnTo>
                <a:close/>
              </a:path>
              <a:path w="21600" h="21600" extrusionOk="0">
                <a:moveTo>
                  <a:pt x="15660" y="10800"/>
                </a:moveTo>
                <a:lnTo>
                  <a:pt x="15660" y="12342"/>
                </a:lnTo>
                <a:lnTo>
                  <a:pt x="17820" y="12342"/>
                </a:lnTo>
                <a:lnTo>
                  <a:pt x="17820" y="10800"/>
                </a:lnTo>
                <a:lnTo>
                  <a:pt x="15660" y="10800"/>
                </a:lnTo>
                <a:close/>
              </a:path>
              <a:path w="21600" h="21600" extrusionOk="0">
                <a:moveTo>
                  <a:pt x="17820" y="10800"/>
                </a:moveTo>
                <a:lnTo>
                  <a:pt x="17820" y="12342"/>
                </a:lnTo>
                <a:lnTo>
                  <a:pt x="19980" y="12342"/>
                </a:lnTo>
                <a:lnTo>
                  <a:pt x="19980" y="10800"/>
                </a:lnTo>
                <a:lnTo>
                  <a:pt x="17820" y="10800"/>
                </a:lnTo>
                <a:close/>
              </a:path>
              <a:path w="21600" h="21600" extrusionOk="0">
                <a:moveTo>
                  <a:pt x="1620" y="12342"/>
                </a:moveTo>
                <a:lnTo>
                  <a:pt x="1620" y="13885"/>
                </a:lnTo>
                <a:lnTo>
                  <a:pt x="3779" y="13885"/>
                </a:lnTo>
                <a:lnTo>
                  <a:pt x="3779" y="12342"/>
                </a:lnTo>
                <a:lnTo>
                  <a:pt x="1620" y="12342"/>
                </a:lnTo>
                <a:close/>
              </a:path>
              <a:path w="21600" h="21600" extrusionOk="0">
                <a:moveTo>
                  <a:pt x="3779" y="12342"/>
                </a:moveTo>
                <a:lnTo>
                  <a:pt x="3779" y="13885"/>
                </a:lnTo>
                <a:lnTo>
                  <a:pt x="5940" y="13885"/>
                </a:lnTo>
                <a:lnTo>
                  <a:pt x="5940" y="12342"/>
                </a:lnTo>
                <a:lnTo>
                  <a:pt x="3779" y="12342"/>
                </a:lnTo>
                <a:close/>
              </a:path>
              <a:path w="21600" h="21600" extrusionOk="0">
                <a:moveTo>
                  <a:pt x="5940" y="12342"/>
                </a:moveTo>
                <a:lnTo>
                  <a:pt x="5940" y="13885"/>
                </a:lnTo>
                <a:lnTo>
                  <a:pt x="8100" y="13885"/>
                </a:lnTo>
                <a:lnTo>
                  <a:pt x="8100" y="12342"/>
                </a:lnTo>
                <a:lnTo>
                  <a:pt x="5940" y="12342"/>
                </a:lnTo>
                <a:close/>
              </a:path>
              <a:path w="21600" h="21600" extrusionOk="0">
                <a:moveTo>
                  <a:pt x="8100" y="12342"/>
                </a:moveTo>
                <a:lnTo>
                  <a:pt x="8100" y="13885"/>
                </a:lnTo>
                <a:lnTo>
                  <a:pt x="10260" y="13885"/>
                </a:lnTo>
                <a:lnTo>
                  <a:pt x="10260" y="12342"/>
                </a:lnTo>
                <a:lnTo>
                  <a:pt x="8100" y="12342"/>
                </a:lnTo>
                <a:close/>
              </a:path>
              <a:path w="21600" h="21600" extrusionOk="0">
                <a:moveTo>
                  <a:pt x="10260" y="12342"/>
                </a:moveTo>
                <a:lnTo>
                  <a:pt x="10260" y="13885"/>
                </a:lnTo>
                <a:lnTo>
                  <a:pt x="12419" y="13885"/>
                </a:lnTo>
                <a:lnTo>
                  <a:pt x="12419" y="12342"/>
                </a:lnTo>
                <a:lnTo>
                  <a:pt x="10260" y="12342"/>
                </a:lnTo>
                <a:close/>
              </a:path>
              <a:path w="21600" h="21600" extrusionOk="0">
                <a:moveTo>
                  <a:pt x="12419" y="12342"/>
                </a:moveTo>
                <a:lnTo>
                  <a:pt x="12419" y="13885"/>
                </a:lnTo>
                <a:lnTo>
                  <a:pt x="14580" y="13885"/>
                </a:lnTo>
                <a:lnTo>
                  <a:pt x="14580" y="12342"/>
                </a:lnTo>
                <a:lnTo>
                  <a:pt x="12419" y="12342"/>
                </a:lnTo>
                <a:close/>
              </a:path>
              <a:path w="21600" h="21600" extrusionOk="0">
                <a:moveTo>
                  <a:pt x="14580" y="12342"/>
                </a:moveTo>
                <a:lnTo>
                  <a:pt x="14580" y="13885"/>
                </a:lnTo>
                <a:lnTo>
                  <a:pt x="16740" y="13885"/>
                </a:lnTo>
                <a:lnTo>
                  <a:pt x="16740" y="12342"/>
                </a:lnTo>
                <a:lnTo>
                  <a:pt x="14580" y="12342"/>
                </a:lnTo>
                <a:close/>
              </a:path>
              <a:path w="21600" h="21600" extrusionOk="0">
                <a:moveTo>
                  <a:pt x="16740" y="12342"/>
                </a:moveTo>
                <a:lnTo>
                  <a:pt x="16740" y="13885"/>
                </a:lnTo>
                <a:lnTo>
                  <a:pt x="18900" y="13885"/>
                </a:lnTo>
                <a:lnTo>
                  <a:pt x="18900" y="12342"/>
                </a:lnTo>
                <a:lnTo>
                  <a:pt x="16740" y="12342"/>
                </a:lnTo>
                <a:close/>
              </a:path>
              <a:path w="21600" h="21600" extrusionOk="0">
                <a:moveTo>
                  <a:pt x="18900" y="12342"/>
                </a:moveTo>
                <a:lnTo>
                  <a:pt x="18900" y="13885"/>
                </a:lnTo>
                <a:lnTo>
                  <a:pt x="21060" y="13885"/>
                </a:lnTo>
                <a:lnTo>
                  <a:pt x="21060" y="12342"/>
                </a:lnTo>
                <a:lnTo>
                  <a:pt x="18900" y="12342"/>
                </a:lnTo>
                <a:close/>
              </a:path>
              <a:path w="21600" h="21600" extrusionOk="0">
                <a:moveTo>
                  <a:pt x="540" y="13885"/>
                </a:moveTo>
                <a:lnTo>
                  <a:pt x="540" y="15428"/>
                </a:lnTo>
                <a:lnTo>
                  <a:pt x="2700" y="15428"/>
                </a:lnTo>
                <a:lnTo>
                  <a:pt x="2700" y="13885"/>
                </a:lnTo>
                <a:lnTo>
                  <a:pt x="540" y="13885"/>
                </a:lnTo>
                <a:close/>
              </a:path>
              <a:path w="21600" h="21600" extrusionOk="0">
                <a:moveTo>
                  <a:pt x="2700" y="13885"/>
                </a:moveTo>
                <a:lnTo>
                  <a:pt x="2700" y="15428"/>
                </a:lnTo>
                <a:lnTo>
                  <a:pt x="4860" y="15428"/>
                </a:lnTo>
                <a:lnTo>
                  <a:pt x="4860" y="13885"/>
                </a:lnTo>
                <a:lnTo>
                  <a:pt x="2700" y="13885"/>
                </a:lnTo>
                <a:close/>
              </a:path>
              <a:path w="21600" h="21600" extrusionOk="0">
                <a:moveTo>
                  <a:pt x="4860" y="13885"/>
                </a:moveTo>
                <a:lnTo>
                  <a:pt x="4860" y="15428"/>
                </a:lnTo>
                <a:lnTo>
                  <a:pt x="7020" y="15428"/>
                </a:lnTo>
                <a:lnTo>
                  <a:pt x="7020" y="13885"/>
                </a:lnTo>
                <a:lnTo>
                  <a:pt x="4860" y="13885"/>
                </a:lnTo>
                <a:close/>
              </a:path>
              <a:path w="21600" h="21600" extrusionOk="0">
                <a:moveTo>
                  <a:pt x="7020" y="13885"/>
                </a:moveTo>
                <a:lnTo>
                  <a:pt x="7020" y="15428"/>
                </a:lnTo>
                <a:lnTo>
                  <a:pt x="9180" y="15428"/>
                </a:lnTo>
                <a:lnTo>
                  <a:pt x="9180" y="13885"/>
                </a:lnTo>
                <a:lnTo>
                  <a:pt x="7020" y="13885"/>
                </a:lnTo>
                <a:close/>
              </a:path>
              <a:path w="21600" h="21600" extrusionOk="0">
                <a:moveTo>
                  <a:pt x="9180" y="13885"/>
                </a:moveTo>
                <a:lnTo>
                  <a:pt x="9180" y="15428"/>
                </a:lnTo>
                <a:lnTo>
                  <a:pt x="11340" y="15428"/>
                </a:lnTo>
                <a:lnTo>
                  <a:pt x="11340" y="13885"/>
                </a:lnTo>
                <a:lnTo>
                  <a:pt x="9180" y="13885"/>
                </a:lnTo>
                <a:close/>
              </a:path>
              <a:path w="21600" h="21600" extrusionOk="0">
                <a:moveTo>
                  <a:pt x="11340" y="13885"/>
                </a:moveTo>
                <a:lnTo>
                  <a:pt x="11340" y="15428"/>
                </a:lnTo>
                <a:lnTo>
                  <a:pt x="13500" y="15428"/>
                </a:lnTo>
                <a:lnTo>
                  <a:pt x="13500" y="13885"/>
                </a:lnTo>
                <a:lnTo>
                  <a:pt x="11340" y="13885"/>
                </a:lnTo>
                <a:close/>
              </a:path>
              <a:path w="21600" h="21600" extrusionOk="0">
                <a:moveTo>
                  <a:pt x="13500" y="13885"/>
                </a:moveTo>
                <a:lnTo>
                  <a:pt x="13500" y="15428"/>
                </a:lnTo>
                <a:lnTo>
                  <a:pt x="15660" y="15428"/>
                </a:lnTo>
                <a:lnTo>
                  <a:pt x="15660" y="13885"/>
                </a:lnTo>
                <a:lnTo>
                  <a:pt x="13500" y="13885"/>
                </a:lnTo>
                <a:close/>
              </a:path>
              <a:path w="21600" h="21600" extrusionOk="0">
                <a:moveTo>
                  <a:pt x="15660" y="13885"/>
                </a:moveTo>
                <a:lnTo>
                  <a:pt x="15660" y="15428"/>
                </a:lnTo>
                <a:lnTo>
                  <a:pt x="17820" y="15428"/>
                </a:lnTo>
                <a:lnTo>
                  <a:pt x="17820" y="13885"/>
                </a:lnTo>
                <a:lnTo>
                  <a:pt x="15660" y="13885"/>
                </a:lnTo>
                <a:close/>
              </a:path>
              <a:path w="21600" h="21600" extrusionOk="0">
                <a:moveTo>
                  <a:pt x="17820" y="13885"/>
                </a:moveTo>
                <a:lnTo>
                  <a:pt x="17820" y="15428"/>
                </a:lnTo>
                <a:lnTo>
                  <a:pt x="19980" y="15428"/>
                </a:lnTo>
                <a:lnTo>
                  <a:pt x="19980" y="13885"/>
                </a:lnTo>
                <a:lnTo>
                  <a:pt x="17820" y="13885"/>
                </a:lnTo>
                <a:close/>
              </a:path>
              <a:path w="21600" h="21600" extrusionOk="0">
                <a:moveTo>
                  <a:pt x="1620" y="15428"/>
                </a:moveTo>
                <a:lnTo>
                  <a:pt x="1620" y="16971"/>
                </a:lnTo>
                <a:lnTo>
                  <a:pt x="3779" y="16971"/>
                </a:lnTo>
                <a:lnTo>
                  <a:pt x="3779" y="15428"/>
                </a:lnTo>
                <a:lnTo>
                  <a:pt x="1620" y="15428"/>
                </a:lnTo>
                <a:close/>
              </a:path>
              <a:path w="21600" h="21600" extrusionOk="0">
                <a:moveTo>
                  <a:pt x="3779" y="15428"/>
                </a:moveTo>
                <a:lnTo>
                  <a:pt x="3779" y="16971"/>
                </a:lnTo>
                <a:lnTo>
                  <a:pt x="5940" y="16971"/>
                </a:lnTo>
                <a:lnTo>
                  <a:pt x="5940" y="15428"/>
                </a:lnTo>
                <a:lnTo>
                  <a:pt x="3779" y="15428"/>
                </a:lnTo>
                <a:close/>
              </a:path>
              <a:path w="21600" h="21600" extrusionOk="0">
                <a:moveTo>
                  <a:pt x="5940" y="15428"/>
                </a:moveTo>
                <a:lnTo>
                  <a:pt x="5940" y="16971"/>
                </a:lnTo>
                <a:lnTo>
                  <a:pt x="8100" y="16971"/>
                </a:lnTo>
                <a:lnTo>
                  <a:pt x="8100" y="15428"/>
                </a:lnTo>
                <a:lnTo>
                  <a:pt x="5940" y="15428"/>
                </a:lnTo>
                <a:close/>
              </a:path>
              <a:path w="21600" h="21600" extrusionOk="0">
                <a:moveTo>
                  <a:pt x="8100" y="15428"/>
                </a:moveTo>
                <a:lnTo>
                  <a:pt x="8100" y="16971"/>
                </a:lnTo>
                <a:lnTo>
                  <a:pt x="10260" y="16971"/>
                </a:lnTo>
                <a:lnTo>
                  <a:pt x="10260" y="15428"/>
                </a:lnTo>
                <a:lnTo>
                  <a:pt x="8100" y="15428"/>
                </a:lnTo>
                <a:close/>
              </a:path>
              <a:path w="21600" h="21600" extrusionOk="0">
                <a:moveTo>
                  <a:pt x="10260" y="15428"/>
                </a:moveTo>
                <a:lnTo>
                  <a:pt x="10260" y="16971"/>
                </a:lnTo>
                <a:lnTo>
                  <a:pt x="12419" y="16971"/>
                </a:lnTo>
                <a:lnTo>
                  <a:pt x="12419" y="15428"/>
                </a:lnTo>
                <a:lnTo>
                  <a:pt x="10260" y="15428"/>
                </a:lnTo>
                <a:close/>
              </a:path>
              <a:path w="21600" h="21600" extrusionOk="0">
                <a:moveTo>
                  <a:pt x="12419" y="15428"/>
                </a:moveTo>
                <a:lnTo>
                  <a:pt x="12419" y="16971"/>
                </a:lnTo>
                <a:lnTo>
                  <a:pt x="14580" y="16971"/>
                </a:lnTo>
                <a:lnTo>
                  <a:pt x="14580" y="15428"/>
                </a:lnTo>
                <a:lnTo>
                  <a:pt x="12419" y="15428"/>
                </a:lnTo>
                <a:close/>
              </a:path>
              <a:path w="21600" h="21600" extrusionOk="0">
                <a:moveTo>
                  <a:pt x="14580" y="15428"/>
                </a:moveTo>
                <a:lnTo>
                  <a:pt x="14580" y="16971"/>
                </a:lnTo>
                <a:lnTo>
                  <a:pt x="16740" y="16971"/>
                </a:lnTo>
                <a:lnTo>
                  <a:pt x="16740" y="15428"/>
                </a:lnTo>
                <a:lnTo>
                  <a:pt x="14580" y="15428"/>
                </a:lnTo>
                <a:close/>
              </a:path>
              <a:path w="21600" h="21600" extrusionOk="0">
                <a:moveTo>
                  <a:pt x="16740" y="15428"/>
                </a:moveTo>
                <a:lnTo>
                  <a:pt x="16740" y="16971"/>
                </a:lnTo>
                <a:lnTo>
                  <a:pt x="18900" y="16971"/>
                </a:lnTo>
                <a:lnTo>
                  <a:pt x="18900" y="15428"/>
                </a:lnTo>
                <a:lnTo>
                  <a:pt x="16740" y="15428"/>
                </a:lnTo>
                <a:close/>
              </a:path>
              <a:path w="21600" h="21600" extrusionOk="0">
                <a:moveTo>
                  <a:pt x="18900" y="15428"/>
                </a:moveTo>
                <a:lnTo>
                  <a:pt x="18900" y="16971"/>
                </a:lnTo>
                <a:lnTo>
                  <a:pt x="21060" y="16971"/>
                </a:lnTo>
                <a:lnTo>
                  <a:pt x="21060" y="15428"/>
                </a:lnTo>
                <a:lnTo>
                  <a:pt x="18900" y="15428"/>
                </a:lnTo>
                <a:close/>
              </a:path>
              <a:path w="21600" h="21600" extrusionOk="0">
                <a:moveTo>
                  <a:pt x="540" y="16971"/>
                </a:moveTo>
                <a:lnTo>
                  <a:pt x="540" y="18514"/>
                </a:lnTo>
                <a:lnTo>
                  <a:pt x="2700" y="18514"/>
                </a:lnTo>
                <a:lnTo>
                  <a:pt x="2700" y="16971"/>
                </a:lnTo>
                <a:lnTo>
                  <a:pt x="540" y="16971"/>
                </a:lnTo>
                <a:close/>
              </a:path>
              <a:path w="21600" h="21600" extrusionOk="0">
                <a:moveTo>
                  <a:pt x="2700" y="16971"/>
                </a:moveTo>
                <a:lnTo>
                  <a:pt x="2700" y="18514"/>
                </a:lnTo>
                <a:lnTo>
                  <a:pt x="4860" y="18514"/>
                </a:lnTo>
                <a:lnTo>
                  <a:pt x="4860" y="16971"/>
                </a:lnTo>
                <a:lnTo>
                  <a:pt x="2700" y="16971"/>
                </a:lnTo>
                <a:close/>
              </a:path>
              <a:path w="21600" h="21600" extrusionOk="0">
                <a:moveTo>
                  <a:pt x="4860" y="16971"/>
                </a:moveTo>
                <a:lnTo>
                  <a:pt x="4860" y="18514"/>
                </a:lnTo>
                <a:lnTo>
                  <a:pt x="7020" y="18514"/>
                </a:lnTo>
                <a:lnTo>
                  <a:pt x="7020" y="16971"/>
                </a:lnTo>
                <a:lnTo>
                  <a:pt x="4860" y="16971"/>
                </a:lnTo>
                <a:close/>
              </a:path>
              <a:path w="21600" h="21600" extrusionOk="0">
                <a:moveTo>
                  <a:pt x="7020" y="16971"/>
                </a:moveTo>
                <a:lnTo>
                  <a:pt x="7020" y="18514"/>
                </a:lnTo>
                <a:lnTo>
                  <a:pt x="9180" y="18514"/>
                </a:lnTo>
                <a:lnTo>
                  <a:pt x="9180" y="16971"/>
                </a:lnTo>
                <a:lnTo>
                  <a:pt x="7020" y="16971"/>
                </a:lnTo>
                <a:close/>
              </a:path>
              <a:path w="21600" h="21600" extrusionOk="0">
                <a:moveTo>
                  <a:pt x="9180" y="16971"/>
                </a:moveTo>
                <a:lnTo>
                  <a:pt x="9180" y="18514"/>
                </a:lnTo>
                <a:lnTo>
                  <a:pt x="11340" y="18514"/>
                </a:lnTo>
                <a:lnTo>
                  <a:pt x="11340" y="16971"/>
                </a:lnTo>
                <a:lnTo>
                  <a:pt x="9180" y="16971"/>
                </a:lnTo>
                <a:close/>
              </a:path>
              <a:path w="21600" h="21600" extrusionOk="0">
                <a:moveTo>
                  <a:pt x="11340" y="16971"/>
                </a:moveTo>
                <a:lnTo>
                  <a:pt x="11340" y="18514"/>
                </a:lnTo>
                <a:lnTo>
                  <a:pt x="13500" y="18514"/>
                </a:lnTo>
                <a:lnTo>
                  <a:pt x="13500" y="16971"/>
                </a:lnTo>
                <a:lnTo>
                  <a:pt x="11340" y="16971"/>
                </a:lnTo>
                <a:close/>
              </a:path>
              <a:path w="21600" h="21600" extrusionOk="0">
                <a:moveTo>
                  <a:pt x="13500" y="16971"/>
                </a:moveTo>
                <a:lnTo>
                  <a:pt x="13500" y="18514"/>
                </a:lnTo>
                <a:lnTo>
                  <a:pt x="15660" y="18514"/>
                </a:lnTo>
                <a:lnTo>
                  <a:pt x="15660" y="16971"/>
                </a:lnTo>
                <a:lnTo>
                  <a:pt x="13500" y="16971"/>
                </a:lnTo>
                <a:close/>
              </a:path>
              <a:path w="21600" h="21600" extrusionOk="0">
                <a:moveTo>
                  <a:pt x="15660" y="16971"/>
                </a:moveTo>
                <a:lnTo>
                  <a:pt x="15660" y="18514"/>
                </a:lnTo>
                <a:lnTo>
                  <a:pt x="17820" y="18514"/>
                </a:lnTo>
                <a:lnTo>
                  <a:pt x="17820" y="16971"/>
                </a:lnTo>
                <a:lnTo>
                  <a:pt x="15660" y="16971"/>
                </a:lnTo>
                <a:close/>
              </a:path>
              <a:path w="21600" h="21600" extrusionOk="0">
                <a:moveTo>
                  <a:pt x="17820" y="16971"/>
                </a:moveTo>
                <a:lnTo>
                  <a:pt x="17820" y="18514"/>
                </a:lnTo>
                <a:lnTo>
                  <a:pt x="19980" y="18514"/>
                </a:lnTo>
                <a:lnTo>
                  <a:pt x="19980" y="16971"/>
                </a:lnTo>
                <a:lnTo>
                  <a:pt x="17820" y="16971"/>
                </a:lnTo>
                <a:close/>
              </a:path>
              <a:path w="21600" h="21600" extrusionOk="0">
                <a:moveTo>
                  <a:pt x="1620" y="18514"/>
                </a:moveTo>
                <a:lnTo>
                  <a:pt x="1620" y="20057"/>
                </a:lnTo>
                <a:lnTo>
                  <a:pt x="3779" y="20057"/>
                </a:lnTo>
                <a:lnTo>
                  <a:pt x="3779" y="18514"/>
                </a:lnTo>
                <a:lnTo>
                  <a:pt x="1620" y="18514"/>
                </a:lnTo>
                <a:close/>
              </a:path>
              <a:path w="21600" h="21600" extrusionOk="0">
                <a:moveTo>
                  <a:pt x="3779" y="18514"/>
                </a:moveTo>
                <a:lnTo>
                  <a:pt x="3779" y="20057"/>
                </a:lnTo>
                <a:lnTo>
                  <a:pt x="5940" y="20057"/>
                </a:lnTo>
                <a:lnTo>
                  <a:pt x="5940" y="18514"/>
                </a:lnTo>
                <a:lnTo>
                  <a:pt x="3779" y="18514"/>
                </a:lnTo>
                <a:close/>
              </a:path>
              <a:path w="21600" h="21600" extrusionOk="0">
                <a:moveTo>
                  <a:pt x="5940" y="18514"/>
                </a:moveTo>
                <a:lnTo>
                  <a:pt x="5940" y="20057"/>
                </a:lnTo>
                <a:lnTo>
                  <a:pt x="8100" y="20057"/>
                </a:lnTo>
                <a:lnTo>
                  <a:pt x="8100" y="18514"/>
                </a:lnTo>
                <a:lnTo>
                  <a:pt x="5940" y="18514"/>
                </a:lnTo>
                <a:close/>
              </a:path>
              <a:path w="21600" h="21600" extrusionOk="0">
                <a:moveTo>
                  <a:pt x="8100" y="18514"/>
                </a:moveTo>
                <a:lnTo>
                  <a:pt x="8100" y="20057"/>
                </a:lnTo>
                <a:lnTo>
                  <a:pt x="10260" y="20057"/>
                </a:lnTo>
                <a:lnTo>
                  <a:pt x="10260" y="18514"/>
                </a:lnTo>
                <a:lnTo>
                  <a:pt x="8100" y="18514"/>
                </a:lnTo>
                <a:close/>
              </a:path>
              <a:path w="21600" h="21600" extrusionOk="0">
                <a:moveTo>
                  <a:pt x="10260" y="18514"/>
                </a:moveTo>
                <a:lnTo>
                  <a:pt x="10260" y="20057"/>
                </a:lnTo>
                <a:lnTo>
                  <a:pt x="12419" y="20057"/>
                </a:lnTo>
                <a:lnTo>
                  <a:pt x="12419" y="18514"/>
                </a:lnTo>
                <a:lnTo>
                  <a:pt x="10260" y="18514"/>
                </a:lnTo>
                <a:close/>
              </a:path>
              <a:path w="21600" h="21600" extrusionOk="0">
                <a:moveTo>
                  <a:pt x="12419" y="18514"/>
                </a:moveTo>
                <a:lnTo>
                  <a:pt x="12419" y="20057"/>
                </a:lnTo>
                <a:lnTo>
                  <a:pt x="14580" y="20057"/>
                </a:lnTo>
                <a:lnTo>
                  <a:pt x="14580" y="18514"/>
                </a:lnTo>
                <a:lnTo>
                  <a:pt x="12419" y="18514"/>
                </a:lnTo>
                <a:close/>
              </a:path>
              <a:path w="21600" h="21600" extrusionOk="0">
                <a:moveTo>
                  <a:pt x="14580" y="18514"/>
                </a:moveTo>
                <a:lnTo>
                  <a:pt x="14580" y="20057"/>
                </a:lnTo>
                <a:lnTo>
                  <a:pt x="16740" y="20057"/>
                </a:lnTo>
                <a:lnTo>
                  <a:pt x="16740" y="18514"/>
                </a:lnTo>
                <a:lnTo>
                  <a:pt x="14580" y="18514"/>
                </a:lnTo>
                <a:close/>
              </a:path>
              <a:path w="21600" h="21600" extrusionOk="0">
                <a:moveTo>
                  <a:pt x="16740" y="18514"/>
                </a:moveTo>
                <a:lnTo>
                  <a:pt x="16740" y="20057"/>
                </a:lnTo>
                <a:lnTo>
                  <a:pt x="18900" y="20057"/>
                </a:lnTo>
                <a:lnTo>
                  <a:pt x="18900" y="18514"/>
                </a:lnTo>
                <a:lnTo>
                  <a:pt x="16740" y="18514"/>
                </a:lnTo>
                <a:close/>
              </a:path>
              <a:path w="21600" h="21600" extrusionOk="0">
                <a:moveTo>
                  <a:pt x="18900" y="18514"/>
                </a:moveTo>
                <a:lnTo>
                  <a:pt x="18900" y="20057"/>
                </a:lnTo>
                <a:lnTo>
                  <a:pt x="21060" y="20057"/>
                </a:lnTo>
                <a:lnTo>
                  <a:pt x="21060" y="18514"/>
                </a:lnTo>
                <a:lnTo>
                  <a:pt x="18900" y="18514"/>
                </a:lnTo>
                <a:close/>
              </a:path>
              <a:path w="21600" h="21600" extrusionOk="0">
                <a:moveTo>
                  <a:pt x="540" y="20057"/>
                </a:moveTo>
                <a:lnTo>
                  <a:pt x="540" y="21600"/>
                </a:lnTo>
                <a:lnTo>
                  <a:pt x="2700" y="21600"/>
                </a:lnTo>
                <a:lnTo>
                  <a:pt x="2700" y="20057"/>
                </a:lnTo>
                <a:lnTo>
                  <a:pt x="540" y="20057"/>
                </a:lnTo>
                <a:close/>
              </a:path>
              <a:path w="21600" h="21600" extrusionOk="0">
                <a:moveTo>
                  <a:pt x="2700" y="20057"/>
                </a:moveTo>
                <a:lnTo>
                  <a:pt x="2700" y="21600"/>
                </a:lnTo>
                <a:lnTo>
                  <a:pt x="4860" y="21600"/>
                </a:lnTo>
                <a:lnTo>
                  <a:pt x="4860" y="20057"/>
                </a:lnTo>
                <a:lnTo>
                  <a:pt x="2700" y="20057"/>
                </a:lnTo>
                <a:close/>
              </a:path>
              <a:path w="21600" h="21600" extrusionOk="0">
                <a:moveTo>
                  <a:pt x="4860" y="20057"/>
                </a:moveTo>
                <a:lnTo>
                  <a:pt x="4860" y="21600"/>
                </a:lnTo>
                <a:lnTo>
                  <a:pt x="7020" y="21600"/>
                </a:lnTo>
                <a:lnTo>
                  <a:pt x="7020" y="20057"/>
                </a:lnTo>
                <a:lnTo>
                  <a:pt x="4860" y="20057"/>
                </a:lnTo>
                <a:close/>
              </a:path>
              <a:path w="21600" h="21600" extrusionOk="0">
                <a:moveTo>
                  <a:pt x="7020" y="20057"/>
                </a:moveTo>
                <a:lnTo>
                  <a:pt x="7020" y="21600"/>
                </a:lnTo>
                <a:lnTo>
                  <a:pt x="9180" y="21600"/>
                </a:lnTo>
                <a:lnTo>
                  <a:pt x="9180" y="20057"/>
                </a:lnTo>
                <a:lnTo>
                  <a:pt x="7020" y="20057"/>
                </a:lnTo>
                <a:close/>
              </a:path>
              <a:path w="21600" h="21600" extrusionOk="0">
                <a:moveTo>
                  <a:pt x="9180" y="20057"/>
                </a:moveTo>
                <a:lnTo>
                  <a:pt x="9180" y="21600"/>
                </a:lnTo>
                <a:lnTo>
                  <a:pt x="11340" y="21600"/>
                </a:lnTo>
                <a:lnTo>
                  <a:pt x="11340" y="20057"/>
                </a:lnTo>
                <a:lnTo>
                  <a:pt x="9180" y="20057"/>
                </a:lnTo>
                <a:close/>
              </a:path>
              <a:path w="21600" h="21600" extrusionOk="0">
                <a:moveTo>
                  <a:pt x="11340" y="20057"/>
                </a:moveTo>
                <a:lnTo>
                  <a:pt x="11340" y="21600"/>
                </a:lnTo>
                <a:lnTo>
                  <a:pt x="13500" y="21600"/>
                </a:lnTo>
                <a:lnTo>
                  <a:pt x="13500" y="20057"/>
                </a:lnTo>
                <a:lnTo>
                  <a:pt x="11340" y="20057"/>
                </a:lnTo>
                <a:close/>
              </a:path>
              <a:path w="21600" h="21600" extrusionOk="0">
                <a:moveTo>
                  <a:pt x="13500" y="20057"/>
                </a:moveTo>
                <a:lnTo>
                  <a:pt x="13500" y="21600"/>
                </a:lnTo>
                <a:lnTo>
                  <a:pt x="15660" y="21600"/>
                </a:lnTo>
                <a:lnTo>
                  <a:pt x="15660" y="20057"/>
                </a:lnTo>
                <a:lnTo>
                  <a:pt x="13500" y="20057"/>
                </a:lnTo>
                <a:close/>
              </a:path>
              <a:path w="21600" h="21600" extrusionOk="0">
                <a:moveTo>
                  <a:pt x="15660" y="20057"/>
                </a:moveTo>
                <a:lnTo>
                  <a:pt x="15660" y="21600"/>
                </a:lnTo>
                <a:lnTo>
                  <a:pt x="17820" y="21600"/>
                </a:lnTo>
                <a:lnTo>
                  <a:pt x="17820" y="20057"/>
                </a:lnTo>
                <a:lnTo>
                  <a:pt x="15660" y="20057"/>
                </a:lnTo>
                <a:close/>
              </a:path>
              <a:path w="21600" h="21600" extrusionOk="0">
                <a:moveTo>
                  <a:pt x="17820" y="20057"/>
                </a:moveTo>
                <a:lnTo>
                  <a:pt x="17820" y="21600"/>
                </a:lnTo>
                <a:lnTo>
                  <a:pt x="19980" y="21600"/>
                </a:lnTo>
                <a:lnTo>
                  <a:pt x="19980" y="20057"/>
                </a:lnTo>
                <a:lnTo>
                  <a:pt x="17820" y="20057"/>
                </a:lnTo>
                <a:close/>
              </a:path>
              <a:path w="21600" h="21600" extrusionOk="0">
                <a:moveTo>
                  <a:pt x="19980" y="4628"/>
                </a:moveTo>
                <a:lnTo>
                  <a:pt x="21060" y="4628"/>
                </a:lnTo>
                <a:lnTo>
                  <a:pt x="21060" y="6171"/>
                </a:lnTo>
                <a:lnTo>
                  <a:pt x="19980" y="6171"/>
                </a:lnTo>
                <a:lnTo>
                  <a:pt x="19980" y="4628"/>
                </a:lnTo>
                <a:close/>
              </a:path>
            </a:pathLst>
          </a:custGeom>
          <a:solidFill>
            <a:srgbClr val="996633"/>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3076" name="Firewall"/>
          <p:cNvSpPr>
            <a:spLocks noEditPoints="1" noChangeArrowheads="1"/>
          </p:cNvSpPr>
          <p:nvPr/>
        </p:nvSpPr>
        <p:spPr bwMode="auto">
          <a:xfrm>
            <a:off x="2819400" y="228600"/>
            <a:ext cx="533400" cy="1371599"/>
          </a:xfrm>
          <a:custGeom>
            <a:avLst/>
            <a:gdLst>
              <a:gd name="T0" fmla="*/ 0 w 21600"/>
              <a:gd name="T1" fmla="*/ 0 h 21600"/>
              <a:gd name="T2" fmla="*/ 10800 w 21600"/>
              <a:gd name="T3" fmla="*/ 0 h 21600"/>
              <a:gd name="T4" fmla="*/ 21600 w 21600"/>
              <a:gd name="T5" fmla="*/ 0 h 21600"/>
              <a:gd name="T6" fmla="*/ 21060 w 21600"/>
              <a:gd name="T7" fmla="*/ 10800 h 21600"/>
              <a:gd name="T8" fmla="*/ 21060 w 21600"/>
              <a:gd name="T9" fmla="*/ 21600 h 21600"/>
              <a:gd name="T10" fmla="*/ 10800 w 21600"/>
              <a:gd name="T11" fmla="*/ 21600 h 21600"/>
              <a:gd name="T12" fmla="*/ 540 w 21600"/>
              <a:gd name="T13" fmla="*/ 21600 h 21600"/>
              <a:gd name="T14" fmla="*/ 540 w 21600"/>
              <a:gd name="T15" fmla="*/ 10800 h 21600"/>
              <a:gd name="T16" fmla="*/ 761 w 21600"/>
              <a:gd name="T17" fmla="*/ 22454 h 21600"/>
              <a:gd name="T18" fmla="*/ 21069 w 21600"/>
              <a:gd name="T19" fmla="*/ 3228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540" y="4628"/>
                </a:moveTo>
                <a:lnTo>
                  <a:pt x="0" y="4628"/>
                </a:lnTo>
                <a:lnTo>
                  <a:pt x="0" y="0"/>
                </a:lnTo>
                <a:lnTo>
                  <a:pt x="21600" y="0"/>
                </a:lnTo>
                <a:lnTo>
                  <a:pt x="21600" y="4628"/>
                </a:lnTo>
                <a:lnTo>
                  <a:pt x="21060" y="4628"/>
                </a:lnTo>
                <a:lnTo>
                  <a:pt x="21060" y="21600"/>
                </a:lnTo>
                <a:lnTo>
                  <a:pt x="540" y="21600"/>
                </a:lnTo>
                <a:lnTo>
                  <a:pt x="540" y="4628"/>
                </a:lnTo>
                <a:close/>
              </a:path>
              <a:path w="21600" h="21600" extrusionOk="0">
                <a:moveTo>
                  <a:pt x="540" y="4628"/>
                </a:moveTo>
                <a:lnTo>
                  <a:pt x="540" y="6171"/>
                </a:lnTo>
                <a:lnTo>
                  <a:pt x="2700" y="6171"/>
                </a:lnTo>
                <a:lnTo>
                  <a:pt x="2700" y="4628"/>
                </a:lnTo>
                <a:lnTo>
                  <a:pt x="540" y="4628"/>
                </a:lnTo>
                <a:close/>
              </a:path>
              <a:path w="21600" h="21600" extrusionOk="0">
                <a:moveTo>
                  <a:pt x="2700" y="4628"/>
                </a:moveTo>
                <a:lnTo>
                  <a:pt x="2700" y="6171"/>
                </a:lnTo>
                <a:lnTo>
                  <a:pt x="4860" y="6171"/>
                </a:lnTo>
                <a:lnTo>
                  <a:pt x="4860" y="4628"/>
                </a:lnTo>
                <a:lnTo>
                  <a:pt x="2700" y="4628"/>
                </a:lnTo>
                <a:close/>
              </a:path>
              <a:path w="21600" h="21600" extrusionOk="0">
                <a:moveTo>
                  <a:pt x="4860" y="4628"/>
                </a:moveTo>
                <a:lnTo>
                  <a:pt x="4860" y="6171"/>
                </a:lnTo>
                <a:lnTo>
                  <a:pt x="7020" y="6171"/>
                </a:lnTo>
                <a:lnTo>
                  <a:pt x="7020" y="4628"/>
                </a:lnTo>
                <a:lnTo>
                  <a:pt x="4860" y="4628"/>
                </a:lnTo>
                <a:close/>
              </a:path>
              <a:path w="21600" h="21600" extrusionOk="0">
                <a:moveTo>
                  <a:pt x="7020" y="4628"/>
                </a:moveTo>
                <a:lnTo>
                  <a:pt x="7020" y="6171"/>
                </a:lnTo>
                <a:lnTo>
                  <a:pt x="9180" y="6171"/>
                </a:lnTo>
                <a:lnTo>
                  <a:pt x="9180" y="4628"/>
                </a:lnTo>
                <a:lnTo>
                  <a:pt x="7020" y="4628"/>
                </a:lnTo>
                <a:close/>
              </a:path>
              <a:path w="21600" h="21600" extrusionOk="0">
                <a:moveTo>
                  <a:pt x="9180" y="4628"/>
                </a:moveTo>
                <a:lnTo>
                  <a:pt x="9180" y="6171"/>
                </a:lnTo>
                <a:lnTo>
                  <a:pt x="11340" y="6171"/>
                </a:lnTo>
                <a:lnTo>
                  <a:pt x="11340" y="4628"/>
                </a:lnTo>
                <a:lnTo>
                  <a:pt x="9180" y="4628"/>
                </a:lnTo>
                <a:close/>
              </a:path>
              <a:path w="21600" h="21600" extrusionOk="0">
                <a:moveTo>
                  <a:pt x="11340" y="4628"/>
                </a:moveTo>
                <a:lnTo>
                  <a:pt x="11340" y="6171"/>
                </a:lnTo>
                <a:lnTo>
                  <a:pt x="13500" y="6171"/>
                </a:lnTo>
                <a:lnTo>
                  <a:pt x="13500" y="4628"/>
                </a:lnTo>
                <a:lnTo>
                  <a:pt x="11340" y="4628"/>
                </a:lnTo>
                <a:close/>
              </a:path>
              <a:path w="21600" h="21600" extrusionOk="0">
                <a:moveTo>
                  <a:pt x="13500" y="4628"/>
                </a:moveTo>
                <a:lnTo>
                  <a:pt x="13500" y="6171"/>
                </a:lnTo>
                <a:lnTo>
                  <a:pt x="15660" y="6171"/>
                </a:lnTo>
                <a:lnTo>
                  <a:pt x="15660" y="4628"/>
                </a:lnTo>
                <a:lnTo>
                  <a:pt x="13500" y="4628"/>
                </a:lnTo>
                <a:close/>
              </a:path>
              <a:path w="21600" h="21600" extrusionOk="0">
                <a:moveTo>
                  <a:pt x="15660" y="4628"/>
                </a:moveTo>
                <a:lnTo>
                  <a:pt x="15660" y="6171"/>
                </a:lnTo>
                <a:lnTo>
                  <a:pt x="17820" y="6171"/>
                </a:lnTo>
                <a:lnTo>
                  <a:pt x="17820" y="4628"/>
                </a:lnTo>
                <a:lnTo>
                  <a:pt x="15660" y="4628"/>
                </a:lnTo>
                <a:close/>
              </a:path>
              <a:path w="21600" h="21600" extrusionOk="0">
                <a:moveTo>
                  <a:pt x="17820" y="4628"/>
                </a:moveTo>
                <a:lnTo>
                  <a:pt x="17820" y="6171"/>
                </a:lnTo>
                <a:lnTo>
                  <a:pt x="19980" y="6171"/>
                </a:lnTo>
                <a:lnTo>
                  <a:pt x="19980" y="4628"/>
                </a:lnTo>
                <a:lnTo>
                  <a:pt x="17820" y="4628"/>
                </a:lnTo>
                <a:close/>
              </a:path>
              <a:path w="21600" h="21600" extrusionOk="0">
                <a:moveTo>
                  <a:pt x="1620" y="6171"/>
                </a:moveTo>
                <a:lnTo>
                  <a:pt x="1620" y="7714"/>
                </a:lnTo>
                <a:lnTo>
                  <a:pt x="3779" y="7714"/>
                </a:lnTo>
                <a:lnTo>
                  <a:pt x="3779" y="6171"/>
                </a:lnTo>
                <a:lnTo>
                  <a:pt x="1620" y="6171"/>
                </a:lnTo>
                <a:close/>
              </a:path>
              <a:path w="21600" h="21600" extrusionOk="0">
                <a:moveTo>
                  <a:pt x="3779" y="6171"/>
                </a:moveTo>
                <a:lnTo>
                  <a:pt x="3779" y="7714"/>
                </a:lnTo>
                <a:lnTo>
                  <a:pt x="5940" y="7714"/>
                </a:lnTo>
                <a:lnTo>
                  <a:pt x="5940" y="6171"/>
                </a:lnTo>
                <a:lnTo>
                  <a:pt x="3779" y="6171"/>
                </a:lnTo>
                <a:close/>
              </a:path>
              <a:path w="21600" h="21600" extrusionOk="0">
                <a:moveTo>
                  <a:pt x="5940" y="6171"/>
                </a:moveTo>
                <a:lnTo>
                  <a:pt x="5940" y="7714"/>
                </a:lnTo>
                <a:lnTo>
                  <a:pt x="8100" y="7714"/>
                </a:lnTo>
                <a:lnTo>
                  <a:pt x="8100" y="6171"/>
                </a:lnTo>
                <a:lnTo>
                  <a:pt x="5940" y="6171"/>
                </a:lnTo>
                <a:close/>
              </a:path>
              <a:path w="21600" h="21600" extrusionOk="0">
                <a:moveTo>
                  <a:pt x="8100" y="6171"/>
                </a:moveTo>
                <a:lnTo>
                  <a:pt x="8100" y="7714"/>
                </a:lnTo>
                <a:lnTo>
                  <a:pt x="10260" y="7714"/>
                </a:lnTo>
                <a:lnTo>
                  <a:pt x="10260" y="6171"/>
                </a:lnTo>
                <a:lnTo>
                  <a:pt x="8100" y="6171"/>
                </a:lnTo>
                <a:close/>
              </a:path>
              <a:path w="21600" h="21600" extrusionOk="0">
                <a:moveTo>
                  <a:pt x="10260" y="6171"/>
                </a:moveTo>
                <a:lnTo>
                  <a:pt x="10260" y="7714"/>
                </a:lnTo>
                <a:lnTo>
                  <a:pt x="12419" y="7714"/>
                </a:lnTo>
                <a:lnTo>
                  <a:pt x="12419" y="6171"/>
                </a:lnTo>
                <a:lnTo>
                  <a:pt x="10260" y="6171"/>
                </a:lnTo>
                <a:close/>
              </a:path>
              <a:path w="21600" h="21600" extrusionOk="0">
                <a:moveTo>
                  <a:pt x="12419" y="6171"/>
                </a:moveTo>
                <a:lnTo>
                  <a:pt x="12419" y="7714"/>
                </a:lnTo>
                <a:lnTo>
                  <a:pt x="14580" y="7714"/>
                </a:lnTo>
                <a:lnTo>
                  <a:pt x="14580" y="6171"/>
                </a:lnTo>
                <a:lnTo>
                  <a:pt x="12419" y="6171"/>
                </a:lnTo>
                <a:close/>
              </a:path>
              <a:path w="21600" h="21600" extrusionOk="0">
                <a:moveTo>
                  <a:pt x="14580" y="6171"/>
                </a:moveTo>
                <a:lnTo>
                  <a:pt x="14580" y="7714"/>
                </a:lnTo>
                <a:lnTo>
                  <a:pt x="16740" y="7714"/>
                </a:lnTo>
                <a:lnTo>
                  <a:pt x="16740" y="6171"/>
                </a:lnTo>
                <a:lnTo>
                  <a:pt x="14580" y="6171"/>
                </a:lnTo>
                <a:close/>
              </a:path>
              <a:path w="21600" h="21600" extrusionOk="0">
                <a:moveTo>
                  <a:pt x="16740" y="6171"/>
                </a:moveTo>
                <a:lnTo>
                  <a:pt x="16740" y="7714"/>
                </a:lnTo>
                <a:lnTo>
                  <a:pt x="18900" y="7714"/>
                </a:lnTo>
                <a:lnTo>
                  <a:pt x="18900" y="6171"/>
                </a:lnTo>
                <a:lnTo>
                  <a:pt x="16740" y="6171"/>
                </a:lnTo>
                <a:close/>
              </a:path>
              <a:path w="21600" h="21600" extrusionOk="0">
                <a:moveTo>
                  <a:pt x="18900" y="6171"/>
                </a:moveTo>
                <a:lnTo>
                  <a:pt x="18900" y="7714"/>
                </a:lnTo>
                <a:lnTo>
                  <a:pt x="21060" y="7714"/>
                </a:lnTo>
                <a:lnTo>
                  <a:pt x="21060" y="6171"/>
                </a:lnTo>
                <a:lnTo>
                  <a:pt x="18900" y="6171"/>
                </a:lnTo>
                <a:close/>
              </a:path>
              <a:path w="21600" h="21600" extrusionOk="0">
                <a:moveTo>
                  <a:pt x="540" y="7714"/>
                </a:moveTo>
                <a:lnTo>
                  <a:pt x="540" y="9257"/>
                </a:lnTo>
                <a:lnTo>
                  <a:pt x="2700" y="9257"/>
                </a:lnTo>
                <a:lnTo>
                  <a:pt x="2700" y="7714"/>
                </a:lnTo>
                <a:lnTo>
                  <a:pt x="540" y="7714"/>
                </a:lnTo>
                <a:close/>
              </a:path>
              <a:path w="21600" h="21600" extrusionOk="0">
                <a:moveTo>
                  <a:pt x="2700" y="7714"/>
                </a:moveTo>
                <a:lnTo>
                  <a:pt x="2700" y="9257"/>
                </a:lnTo>
                <a:lnTo>
                  <a:pt x="4860" y="9257"/>
                </a:lnTo>
                <a:lnTo>
                  <a:pt x="4860" y="7714"/>
                </a:lnTo>
                <a:lnTo>
                  <a:pt x="2700" y="7714"/>
                </a:lnTo>
                <a:close/>
              </a:path>
              <a:path w="21600" h="21600" extrusionOk="0">
                <a:moveTo>
                  <a:pt x="4860" y="7714"/>
                </a:moveTo>
                <a:lnTo>
                  <a:pt x="4860" y="9257"/>
                </a:lnTo>
                <a:lnTo>
                  <a:pt x="7020" y="9257"/>
                </a:lnTo>
                <a:lnTo>
                  <a:pt x="7020" y="7714"/>
                </a:lnTo>
                <a:lnTo>
                  <a:pt x="4860" y="7714"/>
                </a:lnTo>
                <a:close/>
              </a:path>
              <a:path w="21600" h="21600" extrusionOk="0">
                <a:moveTo>
                  <a:pt x="7020" y="7714"/>
                </a:moveTo>
                <a:lnTo>
                  <a:pt x="7020" y="9257"/>
                </a:lnTo>
                <a:lnTo>
                  <a:pt x="9180" y="9257"/>
                </a:lnTo>
                <a:lnTo>
                  <a:pt x="9180" y="7714"/>
                </a:lnTo>
                <a:lnTo>
                  <a:pt x="7020" y="7714"/>
                </a:lnTo>
                <a:close/>
              </a:path>
              <a:path w="21600" h="21600" extrusionOk="0">
                <a:moveTo>
                  <a:pt x="9180" y="7714"/>
                </a:moveTo>
                <a:lnTo>
                  <a:pt x="9180" y="9257"/>
                </a:lnTo>
                <a:lnTo>
                  <a:pt x="11340" y="9257"/>
                </a:lnTo>
                <a:lnTo>
                  <a:pt x="11340" y="7714"/>
                </a:lnTo>
                <a:lnTo>
                  <a:pt x="9180" y="7714"/>
                </a:lnTo>
                <a:close/>
              </a:path>
              <a:path w="21600" h="21600" extrusionOk="0">
                <a:moveTo>
                  <a:pt x="11340" y="7714"/>
                </a:moveTo>
                <a:lnTo>
                  <a:pt x="11340" y="9257"/>
                </a:lnTo>
                <a:lnTo>
                  <a:pt x="13500" y="9257"/>
                </a:lnTo>
                <a:lnTo>
                  <a:pt x="13500" y="7714"/>
                </a:lnTo>
                <a:lnTo>
                  <a:pt x="11340" y="7714"/>
                </a:lnTo>
                <a:close/>
              </a:path>
              <a:path w="21600" h="21600" extrusionOk="0">
                <a:moveTo>
                  <a:pt x="13500" y="7714"/>
                </a:moveTo>
                <a:lnTo>
                  <a:pt x="13500" y="9257"/>
                </a:lnTo>
                <a:lnTo>
                  <a:pt x="15660" y="9257"/>
                </a:lnTo>
                <a:lnTo>
                  <a:pt x="15660" y="7714"/>
                </a:lnTo>
                <a:lnTo>
                  <a:pt x="13500" y="7714"/>
                </a:lnTo>
                <a:close/>
              </a:path>
              <a:path w="21600" h="21600" extrusionOk="0">
                <a:moveTo>
                  <a:pt x="15660" y="7714"/>
                </a:moveTo>
                <a:lnTo>
                  <a:pt x="15660" y="9257"/>
                </a:lnTo>
                <a:lnTo>
                  <a:pt x="17820" y="9257"/>
                </a:lnTo>
                <a:lnTo>
                  <a:pt x="17820" y="7714"/>
                </a:lnTo>
                <a:lnTo>
                  <a:pt x="15660" y="7714"/>
                </a:lnTo>
                <a:close/>
              </a:path>
              <a:path w="21600" h="21600" extrusionOk="0">
                <a:moveTo>
                  <a:pt x="17820" y="7714"/>
                </a:moveTo>
                <a:lnTo>
                  <a:pt x="17820" y="9257"/>
                </a:lnTo>
                <a:lnTo>
                  <a:pt x="19980" y="9257"/>
                </a:lnTo>
                <a:lnTo>
                  <a:pt x="19980" y="7714"/>
                </a:lnTo>
                <a:lnTo>
                  <a:pt x="17820" y="7714"/>
                </a:lnTo>
                <a:close/>
              </a:path>
              <a:path w="21600" h="21600" extrusionOk="0">
                <a:moveTo>
                  <a:pt x="1620" y="9257"/>
                </a:moveTo>
                <a:lnTo>
                  <a:pt x="1620" y="10800"/>
                </a:lnTo>
                <a:lnTo>
                  <a:pt x="3779" y="10800"/>
                </a:lnTo>
                <a:lnTo>
                  <a:pt x="3779" y="9257"/>
                </a:lnTo>
                <a:lnTo>
                  <a:pt x="1620" y="9257"/>
                </a:lnTo>
                <a:close/>
              </a:path>
              <a:path w="21600" h="21600" extrusionOk="0">
                <a:moveTo>
                  <a:pt x="3779" y="9257"/>
                </a:moveTo>
                <a:lnTo>
                  <a:pt x="3779" y="10800"/>
                </a:lnTo>
                <a:lnTo>
                  <a:pt x="5940" y="10800"/>
                </a:lnTo>
                <a:lnTo>
                  <a:pt x="5940" y="9257"/>
                </a:lnTo>
                <a:lnTo>
                  <a:pt x="3779" y="9257"/>
                </a:lnTo>
                <a:close/>
              </a:path>
              <a:path w="21600" h="21600" extrusionOk="0">
                <a:moveTo>
                  <a:pt x="5940" y="9257"/>
                </a:moveTo>
                <a:lnTo>
                  <a:pt x="5940" y="10800"/>
                </a:lnTo>
                <a:lnTo>
                  <a:pt x="8100" y="10800"/>
                </a:lnTo>
                <a:lnTo>
                  <a:pt x="8100" y="9257"/>
                </a:lnTo>
                <a:lnTo>
                  <a:pt x="5940" y="9257"/>
                </a:lnTo>
                <a:close/>
              </a:path>
              <a:path w="21600" h="21600" extrusionOk="0">
                <a:moveTo>
                  <a:pt x="8100" y="9257"/>
                </a:moveTo>
                <a:lnTo>
                  <a:pt x="8100" y="10800"/>
                </a:lnTo>
                <a:lnTo>
                  <a:pt x="10260" y="10800"/>
                </a:lnTo>
                <a:lnTo>
                  <a:pt x="10260" y="9257"/>
                </a:lnTo>
                <a:lnTo>
                  <a:pt x="8100" y="9257"/>
                </a:lnTo>
                <a:close/>
              </a:path>
              <a:path w="21600" h="21600" extrusionOk="0">
                <a:moveTo>
                  <a:pt x="10260" y="9257"/>
                </a:moveTo>
                <a:lnTo>
                  <a:pt x="10260" y="10800"/>
                </a:lnTo>
                <a:lnTo>
                  <a:pt x="12419" y="10800"/>
                </a:lnTo>
                <a:lnTo>
                  <a:pt x="12419" y="9257"/>
                </a:lnTo>
                <a:lnTo>
                  <a:pt x="10260" y="9257"/>
                </a:lnTo>
                <a:close/>
              </a:path>
              <a:path w="21600" h="21600" extrusionOk="0">
                <a:moveTo>
                  <a:pt x="12419" y="9257"/>
                </a:moveTo>
                <a:lnTo>
                  <a:pt x="12419" y="10800"/>
                </a:lnTo>
                <a:lnTo>
                  <a:pt x="14580" y="10800"/>
                </a:lnTo>
                <a:lnTo>
                  <a:pt x="14580" y="9257"/>
                </a:lnTo>
                <a:lnTo>
                  <a:pt x="12419" y="9257"/>
                </a:lnTo>
                <a:close/>
              </a:path>
              <a:path w="21600" h="21600" extrusionOk="0">
                <a:moveTo>
                  <a:pt x="14580" y="9257"/>
                </a:moveTo>
                <a:lnTo>
                  <a:pt x="14580" y="10800"/>
                </a:lnTo>
                <a:lnTo>
                  <a:pt x="16740" y="10800"/>
                </a:lnTo>
                <a:lnTo>
                  <a:pt x="16740" y="9257"/>
                </a:lnTo>
                <a:lnTo>
                  <a:pt x="14580" y="9257"/>
                </a:lnTo>
                <a:close/>
              </a:path>
              <a:path w="21600" h="21600" extrusionOk="0">
                <a:moveTo>
                  <a:pt x="16740" y="9257"/>
                </a:moveTo>
                <a:lnTo>
                  <a:pt x="16740" y="10800"/>
                </a:lnTo>
                <a:lnTo>
                  <a:pt x="18900" y="10800"/>
                </a:lnTo>
                <a:lnTo>
                  <a:pt x="18900" y="9257"/>
                </a:lnTo>
                <a:lnTo>
                  <a:pt x="16740" y="9257"/>
                </a:lnTo>
                <a:close/>
              </a:path>
              <a:path w="21600" h="21600" extrusionOk="0">
                <a:moveTo>
                  <a:pt x="18900" y="9257"/>
                </a:moveTo>
                <a:lnTo>
                  <a:pt x="18900" y="10800"/>
                </a:lnTo>
                <a:lnTo>
                  <a:pt x="21060" y="10800"/>
                </a:lnTo>
                <a:lnTo>
                  <a:pt x="21060" y="9257"/>
                </a:lnTo>
                <a:lnTo>
                  <a:pt x="18900" y="9257"/>
                </a:lnTo>
                <a:close/>
              </a:path>
              <a:path w="21600" h="21600" extrusionOk="0">
                <a:moveTo>
                  <a:pt x="540" y="10800"/>
                </a:moveTo>
                <a:lnTo>
                  <a:pt x="540" y="12342"/>
                </a:lnTo>
                <a:lnTo>
                  <a:pt x="2700" y="12342"/>
                </a:lnTo>
                <a:lnTo>
                  <a:pt x="2700" y="10800"/>
                </a:lnTo>
                <a:lnTo>
                  <a:pt x="540" y="10800"/>
                </a:lnTo>
                <a:close/>
              </a:path>
              <a:path w="21600" h="21600" extrusionOk="0">
                <a:moveTo>
                  <a:pt x="2700" y="10800"/>
                </a:moveTo>
                <a:lnTo>
                  <a:pt x="2700" y="12342"/>
                </a:lnTo>
                <a:lnTo>
                  <a:pt x="4860" y="12342"/>
                </a:lnTo>
                <a:lnTo>
                  <a:pt x="4860" y="10800"/>
                </a:lnTo>
                <a:lnTo>
                  <a:pt x="2700" y="10800"/>
                </a:lnTo>
                <a:close/>
              </a:path>
              <a:path w="21600" h="21600" extrusionOk="0">
                <a:moveTo>
                  <a:pt x="4860" y="10800"/>
                </a:moveTo>
                <a:lnTo>
                  <a:pt x="4860" y="12342"/>
                </a:lnTo>
                <a:lnTo>
                  <a:pt x="7020" y="12342"/>
                </a:lnTo>
                <a:lnTo>
                  <a:pt x="7020" y="10800"/>
                </a:lnTo>
                <a:lnTo>
                  <a:pt x="4860" y="10800"/>
                </a:lnTo>
                <a:close/>
              </a:path>
              <a:path w="21600" h="21600" extrusionOk="0">
                <a:moveTo>
                  <a:pt x="7020" y="10800"/>
                </a:moveTo>
                <a:lnTo>
                  <a:pt x="7020" y="12342"/>
                </a:lnTo>
                <a:lnTo>
                  <a:pt x="9180" y="12342"/>
                </a:lnTo>
                <a:lnTo>
                  <a:pt x="9180" y="10800"/>
                </a:lnTo>
                <a:lnTo>
                  <a:pt x="7020" y="10800"/>
                </a:lnTo>
                <a:close/>
              </a:path>
              <a:path w="21600" h="21600" extrusionOk="0">
                <a:moveTo>
                  <a:pt x="9180" y="10800"/>
                </a:moveTo>
                <a:lnTo>
                  <a:pt x="9180" y="12342"/>
                </a:lnTo>
                <a:lnTo>
                  <a:pt x="11340" y="12342"/>
                </a:lnTo>
                <a:lnTo>
                  <a:pt x="11340" y="10800"/>
                </a:lnTo>
                <a:lnTo>
                  <a:pt x="9180" y="10800"/>
                </a:lnTo>
                <a:close/>
              </a:path>
              <a:path w="21600" h="21600" extrusionOk="0">
                <a:moveTo>
                  <a:pt x="11340" y="10800"/>
                </a:moveTo>
                <a:lnTo>
                  <a:pt x="11340" y="12342"/>
                </a:lnTo>
                <a:lnTo>
                  <a:pt x="13500" y="12342"/>
                </a:lnTo>
                <a:lnTo>
                  <a:pt x="13500" y="10800"/>
                </a:lnTo>
                <a:lnTo>
                  <a:pt x="11340" y="10800"/>
                </a:lnTo>
                <a:close/>
              </a:path>
              <a:path w="21600" h="21600" extrusionOk="0">
                <a:moveTo>
                  <a:pt x="13500" y="10800"/>
                </a:moveTo>
                <a:lnTo>
                  <a:pt x="13500" y="12342"/>
                </a:lnTo>
                <a:lnTo>
                  <a:pt x="15660" y="12342"/>
                </a:lnTo>
                <a:lnTo>
                  <a:pt x="15660" y="10800"/>
                </a:lnTo>
                <a:lnTo>
                  <a:pt x="13500" y="10800"/>
                </a:lnTo>
                <a:close/>
              </a:path>
              <a:path w="21600" h="21600" extrusionOk="0">
                <a:moveTo>
                  <a:pt x="15660" y="10800"/>
                </a:moveTo>
                <a:lnTo>
                  <a:pt x="15660" y="12342"/>
                </a:lnTo>
                <a:lnTo>
                  <a:pt x="17820" y="12342"/>
                </a:lnTo>
                <a:lnTo>
                  <a:pt x="17820" y="10800"/>
                </a:lnTo>
                <a:lnTo>
                  <a:pt x="15660" y="10800"/>
                </a:lnTo>
                <a:close/>
              </a:path>
              <a:path w="21600" h="21600" extrusionOk="0">
                <a:moveTo>
                  <a:pt x="17820" y="10800"/>
                </a:moveTo>
                <a:lnTo>
                  <a:pt x="17820" y="12342"/>
                </a:lnTo>
                <a:lnTo>
                  <a:pt x="19980" y="12342"/>
                </a:lnTo>
                <a:lnTo>
                  <a:pt x="19980" y="10800"/>
                </a:lnTo>
                <a:lnTo>
                  <a:pt x="17820" y="10800"/>
                </a:lnTo>
                <a:close/>
              </a:path>
              <a:path w="21600" h="21600" extrusionOk="0">
                <a:moveTo>
                  <a:pt x="1620" y="12342"/>
                </a:moveTo>
                <a:lnTo>
                  <a:pt x="1620" y="13885"/>
                </a:lnTo>
                <a:lnTo>
                  <a:pt x="3779" y="13885"/>
                </a:lnTo>
                <a:lnTo>
                  <a:pt x="3779" y="12342"/>
                </a:lnTo>
                <a:lnTo>
                  <a:pt x="1620" y="12342"/>
                </a:lnTo>
                <a:close/>
              </a:path>
              <a:path w="21600" h="21600" extrusionOk="0">
                <a:moveTo>
                  <a:pt x="3779" y="12342"/>
                </a:moveTo>
                <a:lnTo>
                  <a:pt x="3779" y="13885"/>
                </a:lnTo>
                <a:lnTo>
                  <a:pt x="5940" y="13885"/>
                </a:lnTo>
                <a:lnTo>
                  <a:pt x="5940" y="12342"/>
                </a:lnTo>
                <a:lnTo>
                  <a:pt x="3779" y="12342"/>
                </a:lnTo>
                <a:close/>
              </a:path>
              <a:path w="21600" h="21600" extrusionOk="0">
                <a:moveTo>
                  <a:pt x="5940" y="12342"/>
                </a:moveTo>
                <a:lnTo>
                  <a:pt x="5940" y="13885"/>
                </a:lnTo>
                <a:lnTo>
                  <a:pt x="8100" y="13885"/>
                </a:lnTo>
                <a:lnTo>
                  <a:pt x="8100" y="12342"/>
                </a:lnTo>
                <a:lnTo>
                  <a:pt x="5940" y="12342"/>
                </a:lnTo>
                <a:close/>
              </a:path>
              <a:path w="21600" h="21600" extrusionOk="0">
                <a:moveTo>
                  <a:pt x="8100" y="12342"/>
                </a:moveTo>
                <a:lnTo>
                  <a:pt x="8100" y="13885"/>
                </a:lnTo>
                <a:lnTo>
                  <a:pt x="10260" y="13885"/>
                </a:lnTo>
                <a:lnTo>
                  <a:pt x="10260" y="12342"/>
                </a:lnTo>
                <a:lnTo>
                  <a:pt x="8100" y="12342"/>
                </a:lnTo>
                <a:close/>
              </a:path>
              <a:path w="21600" h="21600" extrusionOk="0">
                <a:moveTo>
                  <a:pt x="10260" y="12342"/>
                </a:moveTo>
                <a:lnTo>
                  <a:pt x="10260" y="13885"/>
                </a:lnTo>
                <a:lnTo>
                  <a:pt x="12419" y="13885"/>
                </a:lnTo>
                <a:lnTo>
                  <a:pt x="12419" y="12342"/>
                </a:lnTo>
                <a:lnTo>
                  <a:pt x="10260" y="12342"/>
                </a:lnTo>
                <a:close/>
              </a:path>
              <a:path w="21600" h="21600" extrusionOk="0">
                <a:moveTo>
                  <a:pt x="12419" y="12342"/>
                </a:moveTo>
                <a:lnTo>
                  <a:pt x="12419" y="13885"/>
                </a:lnTo>
                <a:lnTo>
                  <a:pt x="14580" y="13885"/>
                </a:lnTo>
                <a:lnTo>
                  <a:pt x="14580" y="12342"/>
                </a:lnTo>
                <a:lnTo>
                  <a:pt x="12419" y="12342"/>
                </a:lnTo>
                <a:close/>
              </a:path>
              <a:path w="21600" h="21600" extrusionOk="0">
                <a:moveTo>
                  <a:pt x="14580" y="12342"/>
                </a:moveTo>
                <a:lnTo>
                  <a:pt x="14580" y="13885"/>
                </a:lnTo>
                <a:lnTo>
                  <a:pt x="16740" y="13885"/>
                </a:lnTo>
                <a:lnTo>
                  <a:pt x="16740" y="12342"/>
                </a:lnTo>
                <a:lnTo>
                  <a:pt x="14580" y="12342"/>
                </a:lnTo>
                <a:close/>
              </a:path>
              <a:path w="21600" h="21600" extrusionOk="0">
                <a:moveTo>
                  <a:pt x="16740" y="12342"/>
                </a:moveTo>
                <a:lnTo>
                  <a:pt x="16740" y="13885"/>
                </a:lnTo>
                <a:lnTo>
                  <a:pt x="18900" y="13885"/>
                </a:lnTo>
                <a:lnTo>
                  <a:pt x="18900" y="12342"/>
                </a:lnTo>
                <a:lnTo>
                  <a:pt x="16740" y="12342"/>
                </a:lnTo>
                <a:close/>
              </a:path>
              <a:path w="21600" h="21600" extrusionOk="0">
                <a:moveTo>
                  <a:pt x="18900" y="12342"/>
                </a:moveTo>
                <a:lnTo>
                  <a:pt x="18900" y="13885"/>
                </a:lnTo>
                <a:lnTo>
                  <a:pt x="21060" y="13885"/>
                </a:lnTo>
                <a:lnTo>
                  <a:pt x="21060" y="12342"/>
                </a:lnTo>
                <a:lnTo>
                  <a:pt x="18900" y="12342"/>
                </a:lnTo>
                <a:close/>
              </a:path>
              <a:path w="21600" h="21600" extrusionOk="0">
                <a:moveTo>
                  <a:pt x="540" y="13885"/>
                </a:moveTo>
                <a:lnTo>
                  <a:pt x="540" y="15428"/>
                </a:lnTo>
                <a:lnTo>
                  <a:pt x="2700" y="15428"/>
                </a:lnTo>
                <a:lnTo>
                  <a:pt x="2700" y="13885"/>
                </a:lnTo>
                <a:lnTo>
                  <a:pt x="540" y="13885"/>
                </a:lnTo>
                <a:close/>
              </a:path>
              <a:path w="21600" h="21600" extrusionOk="0">
                <a:moveTo>
                  <a:pt x="2700" y="13885"/>
                </a:moveTo>
                <a:lnTo>
                  <a:pt x="2700" y="15428"/>
                </a:lnTo>
                <a:lnTo>
                  <a:pt x="4860" y="15428"/>
                </a:lnTo>
                <a:lnTo>
                  <a:pt x="4860" y="13885"/>
                </a:lnTo>
                <a:lnTo>
                  <a:pt x="2700" y="13885"/>
                </a:lnTo>
                <a:close/>
              </a:path>
              <a:path w="21600" h="21600" extrusionOk="0">
                <a:moveTo>
                  <a:pt x="4860" y="13885"/>
                </a:moveTo>
                <a:lnTo>
                  <a:pt x="4860" y="15428"/>
                </a:lnTo>
                <a:lnTo>
                  <a:pt x="7020" y="15428"/>
                </a:lnTo>
                <a:lnTo>
                  <a:pt x="7020" y="13885"/>
                </a:lnTo>
                <a:lnTo>
                  <a:pt x="4860" y="13885"/>
                </a:lnTo>
                <a:close/>
              </a:path>
              <a:path w="21600" h="21600" extrusionOk="0">
                <a:moveTo>
                  <a:pt x="7020" y="13885"/>
                </a:moveTo>
                <a:lnTo>
                  <a:pt x="7020" y="15428"/>
                </a:lnTo>
                <a:lnTo>
                  <a:pt x="9180" y="15428"/>
                </a:lnTo>
                <a:lnTo>
                  <a:pt x="9180" y="13885"/>
                </a:lnTo>
                <a:lnTo>
                  <a:pt x="7020" y="13885"/>
                </a:lnTo>
                <a:close/>
              </a:path>
              <a:path w="21600" h="21600" extrusionOk="0">
                <a:moveTo>
                  <a:pt x="9180" y="13885"/>
                </a:moveTo>
                <a:lnTo>
                  <a:pt x="9180" y="15428"/>
                </a:lnTo>
                <a:lnTo>
                  <a:pt x="11340" y="15428"/>
                </a:lnTo>
                <a:lnTo>
                  <a:pt x="11340" y="13885"/>
                </a:lnTo>
                <a:lnTo>
                  <a:pt x="9180" y="13885"/>
                </a:lnTo>
                <a:close/>
              </a:path>
              <a:path w="21600" h="21600" extrusionOk="0">
                <a:moveTo>
                  <a:pt x="11340" y="13885"/>
                </a:moveTo>
                <a:lnTo>
                  <a:pt x="11340" y="15428"/>
                </a:lnTo>
                <a:lnTo>
                  <a:pt x="13500" y="15428"/>
                </a:lnTo>
                <a:lnTo>
                  <a:pt x="13500" y="13885"/>
                </a:lnTo>
                <a:lnTo>
                  <a:pt x="11340" y="13885"/>
                </a:lnTo>
                <a:close/>
              </a:path>
              <a:path w="21600" h="21600" extrusionOk="0">
                <a:moveTo>
                  <a:pt x="13500" y="13885"/>
                </a:moveTo>
                <a:lnTo>
                  <a:pt x="13500" y="15428"/>
                </a:lnTo>
                <a:lnTo>
                  <a:pt x="15660" y="15428"/>
                </a:lnTo>
                <a:lnTo>
                  <a:pt x="15660" y="13885"/>
                </a:lnTo>
                <a:lnTo>
                  <a:pt x="13500" y="13885"/>
                </a:lnTo>
                <a:close/>
              </a:path>
              <a:path w="21600" h="21600" extrusionOk="0">
                <a:moveTo>
                  <a:pt x="15660" y="13885"/>
                </a:moveTo>
                <a:lnTo>
                  <a:pt x="15660" y="15428"/>
                </a:lnTo>
                <a:lnTo>
                  <a:pt x="17820" y="15428"/>
                </a:lnTo>
                <a:lnTo>
                  <a:pt x="17820" y="13885"/>
                </a:lnTo>
                <a:lnTo>
                  <a:pt x="15660" y="13885"/>
                </a:lnTo>
                <a:close/>
              </a:path>
              <a:path w="21600" h="21600" extrusionOk="0">
                <a:moveTo>
                  <a:pt x="17820" y="13885"/>
                </a:moveTo>
                <a:lnTo>
                  <a:pt x="17820" y="15428"/>
                </a:lnTo>
                <a:lnTo>
                  <a:pt x="19980" y="15428"/>
                </a:lnTo>
                <a:lnTo>
                  <a:pt x="19980" y="13885"/>
                </a:lnTo>
                <a:lnTo>
                  <a:pt x="17820" y="13885"/>
                </a:lnTo>
                <a:close/>
              </a:path>
              <a:path w="21600" h="21600" extrusionOk="0">
                <a:moveTo>
                  <a:pt x="1620" y="15428"/>
                </a:moveTo>
                <a:lnTo>
                  <a:pt x="1620" y="16971"/>
                </a:lnTo>
                <a:lnTo>
                  <a:pt x="3779" y="16971"/>
                </a:lnTo>
                <a:lnTo>
                  <a:pt x="3779" y="15428"/>
                </a:lnTo>
                <a:lnTo>
                  <a:pt x="1620" y="15428"/>
                </a:lnTo>
                <a:close/>
              </a:path>
              <a:path w="21600" h="21600" extrusionOk="0">
                <a:moveTo>
                  <a:pt x="3779" y="15428"/>
                </a:moveTo>
                <a:lnTo>
                  <a:pt x="3779" y="16971"/>
                </a:lnTo>
                <a:lnTo>
                  <a:pt x="5940" y="16971"/>
                </a:lnTo>
                <a:lnTo>
                  <a:pt x="5940" y="15428"/>
                </a:lnTo>
                <a:lnTo>
                  <a:pt x="3779" y="15428"/>
                </a:lnTo>
                <a:close/>
              </a:path>
              <a:path w="21600" h="21600" extrusionOk="0">
                <a:moveTo>
                  <a:pt x="5940" y="15428"/>
                </a:moveTo>
                <a:lnTo>
                  <a:pt x="5940" y="16971"/>
                </a:lnTo>
                <a:lnTo>
                  <a:pt x="8100" y="16971"/>
                </a:lnTo>
                <a:lnTo>
                  <a:pt x="8100" y="15428"/>
                </a:lnTo>
                <a:lnTo>
                  <a:pt x="5940" y="15428"/>
                </a:lnTo>
                <a:close/>
              </a:path>
              <a:path w="21600" h="21600" extrusionOk="0">
                <a:moveTo>
                  <a:pt x="8100" y="15428"/>
                </a:moveTo>
                <a:lnTo>
                  <a:pt x="8100" y="16971"/>
                </a:lnTo>
                <a:lnTo>
                  <a:pt x="10260" y="16971"/>
                </a:lnTo>
                <a:lnTo>
                  <a:pt x="10260" y="15428"/>
                </a:lnTo>
                <a:lnTo>
                  <a:pt x="8100" y="15428"/>
                </a:lnTo>
                <a:close/>
              </a:path>
              <a:path w="21600" h="21600" extrusionOk="0">
                <a:moveTo>
                  <a:pt x="10260" y="15428"/>
                </a:moveTo>
                <a:lnTo>
                  <a:pt x="10260" y="16971"/>
                </a:lnTo>
                <a:lnTo>
                  <a:pt x="12419" y="16971"/>
                </a:lnTo>
                <a:lnTo>
                  <a:pt x="12419" y="15428"/>
                </a:lnTo>
                <a:lnTo>
                  <a:pt x="10260" y="15428"/>
                </a:lnTo>
                <a:close/>
              </a:path>
              <a:path w="21600" h="21600" extrusionOk="0">
                <a:moveTo>
                  <a:pt x="12419" y="15428"/>
                </a:moveTo>
                <a:lnTo>
                  <a:pt x="12419" y="16971"/>
                </a:lnTo>
                <a:lnTo>
                  <a:pt x="14580" y="16971"/>
                </a:lnTo>
                <a:lnTo>
                  <a:pt x="14580" y="15428"/>
                </a:lnTo>
                <a:lnTo>
                  <a:pt x="12419" y="15428"/>
                </a:lnTo>
                <a:close/>
              </a:path>
              <a:path w="21600" h="21600" extrusionOk="0">
                <a:moveTo>
                  <a:pt x="14580" y="15428"/>
                </a:moveTo>
                <a:lnTo>
                  <a:pt x="14580" y="16971"/>
                </a:lnTo>
                <a:lnTo>
                  <a:pt x="16740" y="16971"/>
                </a:lnTo>
                <a:lnTo>
                  <a:pt x="16740" y="15428"/>
                </a:lnTo>
                <a:lnTo>
                  <a:pt x="14580" y="15428"/>
                </a:lnTo>
                <a:close/>
              </a:path>
              <a:path w="21600" h="21600" extrusionOk="0">
                <a:moveTo>
                  <a:pt x="16740" y="15428"/>
                </a:moveTo>
                <a:lnTo>
                  <a:pt x="16740" y="16971"/>
                </a:lnTo>
                <a:lnTo>
                  <a:pt x="18900" y="16971"/>
                </a:lnTo>
                <a:lnTo>
                  <a:pt x="18900" y="15428"/>
                </a:lnTo>
                <a:lnTo>
                  <a:pt x="16740" y="15428"/>
                </a:lnTo>
                <a:close/>
              </a:path>
              <a:path w="21600" h="21600" extrusionOk="0">
                <a:moveTo>
                  <a:pt x="18900" y="15428"/>
                </a:moveTo>
                <a:lnTo>
                  <a:pt x="18900" y="16971"/>
                </a:lnTo>
                <a:lnTo>
                  <a:pt x="21060" y="16971"/>
                </a:lnTo>
                <a:lnTo>
                  <a:pt x="21060" y="15428"/>
                </a:lnTo>
                <a:lnTo>
                  <a:pt x="18900" y="15428"/>
                </a:lnTo>
                <a:close/>
              </a:path>
              <a:path w="21600" h="21600" extrusionOk="0">
                <a:moveTo>
                  <a:pt x="540" y="16971"/>
                </a:moveTo>
                <a:lnTo>
                  <a:pt x="540" y="18514"/>
                </a:lnTo>
                <a:lnTo>
                  <a:pt x="2700" y="18514"/>
                </a:lnTo>
                <a:lnTo>
                  <a:pt x="2700" y="16971"/>
                </a:lnTo>
                <a:lnTo>
                  <a:pt x="540" y="16971"/>
                </a:lnTo>
                <a:close/>
              </a:path>
              <a:path w="21600" h="21600" extrusionOk="0">
                <a:moveTo>
                  <a:pt x="2700" y="16971"/>
                </a:moveTo>
                <a:lnTo>
                  <a:pt x="2700" y="18514"/>
                </a:lnTo>
                <a:lnTo>
                  <a:pt x="4860" y="18514"/>
                </a:lnTo>
                <a:lnTo>
                  <a:pt x="4860" y="16971"/>
                </a:lnTo>
                <a:lnTo>
                  <a:pt x="2700" y="16971"/>
                </a:lnTo>
                <a:close/>
              </a:path>
              <a:path w="21600" h="21600" extrusionOk="0">
                <a:moveTo>
                  <a:pt x="4860" y="16971"/>
                </a:moveTo>
                <a:lnTo>
                  <a:pt x="4860" y="18514"/>
                </a:lnTo>
                <a:lnTo>
                  <a:pt x="7020" y="18514"/>
                </a:lnTo>
                <a:lnTo>
                  <a:pt x="7020" y="16971"/>
                </a:lnTo>
                <a:lnTo>
                  <a:pt x="4860" y="16971"/>
                </a:lnTo>
                <a:close/>
              </a:path>
              <a:path w="21600" h="21600" extrusionOk="0">
                <a:moveTo>
                  <a:pt x="7020" y="16971"/>
                </a:moveTo>
                <a:lnTo>
                  <a:pt x="7020" y="18514"/>
                </a:lnTo>
                <a:lnTo>
                  <a:pt x="9180" y="18514"/>
                </a:lnTo>
                <a:lnTo>
                  <a:pt x="9180" y="16971"/>
                </a:lnTo>
                <a:lnTo>
                  <a:pt x="7020" y="16971"/>
                </a:lnTo>
                <a:close/>
              </a:path>
              <a:path w="21600" h="21600" extrusionOk="0">
                <a:moveTo>
                  <a:pt x="9180" y="16971"/>
                </a:moveTo>
                <a:lnTo>
                  <a:pt x="9180" y="18514"/>
                </a:lnTo>
                <a:lnTo>
                  <a:pt x="11340" y="18514"/>
                </a:lnTo>
                <a:lnTo>
                  <a:pt x="11340" y="16971"/>
                </a:lnTo>
                <a:lnTo>
                  <a:pt x="9180" y="16971"/>
                </a:lnTo>
                <a:close/>
              </a:path>
              <a:path w="21600" h="21600" extrusionOk="0">
                <a:moveTo>
                  <a:pt x="11340" y="16971"/>
                </a:moveTo>
                <a:lnTo>
                  <a:pt x="11340" y="18514"/>
                </a:lnTo>
                <a:lnTo>
                  <a:pt x="13500" y="18514"/>
                </a:lnTo>
                <a:lnTo>
                  <a:pt x="13500" y="16971"/>
                </a:lnTo>
                <a:lnTo>
                  <a:pt x="11340" y="16971"/>
                </a:lnTo>
                <a:close/>
              </a:path>
              <a:path w="21600" h="21600" extrusionOk="0">
                <a:moveTo>
                  <a:pt x="13500" y="16971"/>
                </a:moveTo>
                <a:lnTo>
                  <a:pt x="13500" y="18514"/>
                </a:lnTo>
                <a:lnTo>
                  <a:pt x="15660" y="18514"/>
                </a:lnTo>
                <a:lnTo>
                  <a:pt x="15660" y="16971"/>
                </a:lnTo>
                <a:lnTo>
                  <a:pt x="13500" y="16971"/>
                </a:lnTo>
                <a:close/>
              </a:path>
              <a:path w="21600" h="21600" extrusionOk="0">
                <a:moveTo>
                  <a:pt x="15660" y="16971"/>
                </a:moveTo>
                <a:lnTo>
                  <a:pt x="15660" y="18514"/>
                </a:lnTo>
                <a:lnTo>
                  <a:pt x="17820" y="18514"/>
                </a:lnTo>
                <a:lnTo>
                  <a:pt x="17820" y="16971"/>
                </a:lnTo>
                <a:lnTo>
                  <a:pt x="15660" y="16971"/>
                </a:lnTo>
                <a:close/>
              </a:path>
              <a:path w="21600" h="21600" extrusionOk="0">
                <a:moveTo>
                  <a:pt x="17820" y="16971"/>
                </a:moveTo>
                <a:lnTo>
                  <a:pt x="17820" y="18514"/>
                </a:lnTo>
                <a:lnTo>
                  <a:pt x="19980" y="18514"/>
                </a:lnTo>
                <a:lnTo>
                  <a:pt x="19980" y="16971"/>
                </a:lnTo>
                <a:lnTo>
                  <a:pt x="17820" y="16971"/>
                </a:lnTo>
                <a:close/>
              </a:path>
              <a:path w="21600" h="21600" extrusionOk="0">
                <a:moveTo>
                  <a:pt x="1620" y="18514"/>
                </a:moveTo>
                <a:lnTo>
                  <a:pt x="1620" y="20057"/>
                </a:lnTo>
                <a:lnTo>
                  <a:pt x="3779" y="20057"/>
                </a:lnTo>
                <a:lnTo>
                  <a:pt x="3779" y="18514"/>
                </a:lnTo>
                <a:lnTo>
                  <a:pt x="1620" y="18514"/>
                </a:lnTo>
                <a:close/>
              </a:path>
              <a:path w="21600" h="21600" extrusionOk="0">
                <a:moveTo>
                  <a:pt x="3779" y="18514"/>
                </a:moveTo>
                <a:lnTo>
                  <a:pt x="3779" y="20057"/>
                </a:lnTo>
                <a:lnTo>
                  <a:pt x="5940" y="20057"/>
                </a:lnTo>
                <a:lnTo>
                  <a:pt x="5940" y="18514"/>
                </a:lnTo>
                <a:lnTo>
                  <a:pt x="3779" y="18514"/>
                </a:lnTo>
                <a:close/>
              </a:path>
              <a:path w="21600" h="21600" extrusionOk="0">
                <a:moveTo>
                  <a:pt x="5940" y="18514"/>
                </a:moveTo>
                <a:lnTo>
                  <a:pt x="5940" y="20057"/>
                </a:lnTo>
                <a:lnTo>
                  <a:pt x="8100" y="20057"/>
                </a:lnTo>
                <a:lnTo>
                  <a:pt x="8100" y="18514"/>
                </a:lnTo>
                <a:lnTo>
                  <a:pt x="5940" y="18514"/>
                </a:lnTo>
                <a:close/>
              </a:path>
              <a:path w="21600" h="21600" extrusionOk="0">
                <a:moveTo>
                  <a:pt x="8100" y="18514"/>
                </a:moveTo>
                <a:lnTo>
                  <a:pt x="8100" y="20057"/>
                </a:lnTo>
                <a:lnTo>
                  <a:pt x="10260" y="20057"/>
                </a:lnTo>
                <a:lnTo>
                  <a:pt x="10260" y="18514"/>
                </a:lnTo>
                <a:lnTo>
                  <a:pt x="8100" y="18514"/>
                </a:lnTo>
                <a:close/>
              </a:path>
              <a:path w="21600" h="21600" extrusionOk="0">
                <a:moveTo>
                  <a:pt x="10260" y="18514"/>
                </a:moveTo>
                <a:lnTo>
                  <a:pt x="10260" y="20057"/>
                </a:lnTo>
                <a:lnTo>
                  <a:pt x="12419" y="20057"/>
                </a:lnTo>
                <a:lnTo>
                  <a:pt x="12419" y="18514"/>
                </a:lnTo>
                <a:lnTo>
                  <a:pt x="10260" y="18514"/>
                </a:lnTo>
                <a:close/>
              </a:path>
              <a:path w="21600" h="21600" extrusionOk="0">
                <a:moveTo>
                  <a:pt x="12419" y="18514"/>
                </a:moveTo>
                <a:lnTo>
                  <a:pt x="12419" y="20057"/>
                </a:lnTo>
                <a:lnTo>
                  <a:pt x="14580" y="20057"/>
                </a:lnTo>
                <a:lnTo>
                  <a:pt x="14580" y="18514"/>
                </a:lnTo>
                <a:lnTo>
                  <a:pt x="12419" y="18514"/>
                </a:lnTo>
                <a:close/>
              </a:path>
              <a:path w="21600" h="21600" extrusionOk="0">
                <a:moveTo>
                  <a:pt x="14580" y="18514"/>
                </a:moveTo>
                <a:lnTo>
                  <a:pt x="14580" y="20057"/>
                </a:lnTo>
                <a:lnTo>
                  <a:pt x="16740" y="20057"/>
                </a:lnTo>
                <a:lnTo>
                  <a:pt x="16740" y="18514"/>
                </a:lnTo>
                <a:lnTo>
                  <a:pt x="14580" y="18514"/>
                </a:lnTo>
                <a:close/>
              </a:path>
              <a:path w="21600" h="21600" extrusionOk="0">
                <a:moveTo>
                  <a:pt x="16740" y="18514"/>
                </a:moveTo>
                <a:lnTo>
                  <a:pt x="16740" y="20057"/>
                </a:lnTo>
                <a:lnTo>
                  <a:pt x="18900" y="20057"/>
                </a:lnTo>
                <a:lnTo>
                  <a:pt x="18900" y="18514"/>
                </a:lnTo>
                <a:lnTo>
                  <a:pt x="16740" y="18514"/>
                </a:lnTo>
                <a:close/>
              </a:path>
              <a:path w="21600" h="21600" extrusionOk="0">
                <a:moveTo>
                  <a:pt x="18900" y="18514"/>
                </a:moveTo>
                <a:lnTo>
                  <a:pt x="18900" y="20057"/>
                </a:lnTo>
                <a:lnTo>
                  <a:pt x="21060" y="20057"/>
                </a:lnTo>
                <a:lnTo>
                  <a:pt x="21060" y="18514"/>
                </a:lnTo>
                <a:lnTo>
                  <a:pt x="18900" y="18514"/>
                </a:lnTo>
                <a:close/>
              </a:path>
              <a:path w="21600" h="21600" extrusionOk="0">
                <a:moveTo>
                  <a:pt x="540" y="20057"/>
                </a:moveTo>
                <a:lnTo>
                  <a:pt x="540" y="21600"/>
                </a:lnTo>
                <a:lnTo>
                  <a:pt x="2700" y="21600"/>
                </a:lnTo>
                <a:lnTo>
                  <a:pt x="2700" y="20057"/>
                </a:lnTo>
                <a:lnTo>
                  <a:pt x="540" y="20057"/>
                </a:lnTo>
                <a:close/>
              </a:path>
              <a:path w="21600" h="21600" extrusionOk="0">
                <a:moveTo>
                  <a:pt x="2700" y="20057"/>
                </a:moveTo>
                <a:lnTo>
                  <a:pt x="2700" y="21600"/>
                </a:lnTo>
                <a:lnTo>
                  <a:pt x="4860" y="21600"/>
                </a:lnTo>
                <a:lnTo>
                  <a:pt x="4860" y="20057"/>
                </a:lnTo>
                <a:lnTo>
                  <a:pt x="2700" y="20057"/>
                </a:lnTo>
                <a:close/>
              </a:path>
              <a:path w="21600" h="21600" extrusionOk="0">
                <a:moveTo>
                  <a:pt x="4860" y="20057"/>
                </a:moveTo>
                <a:lnTo>
                  <a:pt x="4860" y="21600"/>
                </a:lnTo>
                <a:lnTo>
                  <a:pt x="7020" y="21600"/>
                </a:lnTo>
                <a:lnTo>
                  <a:pt x="7020" y="20057"/>
                </a:lnTo>
                <a:lnTo>
                  <a:pt x="4860" y="20057"/>
                </a:lnTo>
                <a:close/>
              </a:path>
              <a:path w="21600" h="21600" extrusionOk="0">
                <a:moveTo>
                  <a:pt x="7020" y="20057"/>
                </a:moveTo>
                <a:lnTo>
                  <a:pt x="7020" y="21600"/>
                </a:lnTo>
                <a:lnTo>
                  <a:pt x="9180" y="21600"/>
                </a:lnTo>
                <a:lnTo>
                  <a:pt x="9180" y="20057"/>
                </a:lnTo>
                <a:lnTo>
                  <a:pt x="7020" y="20057"/>
                </a:lnTo>
                <a:close/>
              </a:path>
              <a:path w="21600" h="21600" extrusionOk="0">
                <a:moveTo>
                  <a:pt x="9180" y="20057"/>
                </a:moveTo>
                <a:lnTo>
                  <a:pt x="9180" y="21600"/>
                </a:lnTo>
                <a:lnTo>
                  <a:pt x="11340" y="21600"/>
                </a:lnTo>
                <a:lnTo>
                  <a:pt x="11340" y="20057"/>
                </a:lnTo>
                <a:lnTo>
                  <a:pt x="9180" y="20057"/>
                </a:lnTo>
                <a:close/>
              </a:path>
              <a:path w="21600" h="21600" extrusionOk="0">
                <a:moveTo>
                  <a:pt x="11340" y="20057"/>
                </a:moveTo>
                <a:lnTo>
                  <a:pt x="11340" y="21600"/>
                </a:lnTo>
                <a:lnTo>
                  <a:pt x="13500" y="21600"/>
                </a:lnTo>
                <a:lnTo>
                  <a:pt x="13500" y="20057"/>
                </a:lnTo>
                <a:lnTo>
                  <a:pt x="11340" y="20057"/>
                </a:lnTo>
                <a:close/>
              </a:path>
              <a:path w="21600" h="21600" extrusionOk="0">
                <a:moveTo>
                  <a:pt x="13500" y="20057"/>
                </a:moveTo>
                <a:lnTo>
                  <a:pt x="13500" y="21600"/>
                </a:lnTo>
                <a:lnTo>
                  <a:pt x="15660" y="21600"/>
                </a:lnTo>
                <a:lnTo>
                  <a:pt x="15660" y="20057"/>
                </a:lnTo>
                <a:lnTo>
                  <a:pt x="13500" y="20057"/>
                </a:lnTo>
                <a:close/>
              </a:path>
              <a:path w="21600" h="21600" extrusionOk="0">
                <a:moveTo>
                  <a:pt x="15660" y="20057"/>
                </a:moveTo>
                <a:lnTo>
                  <a:pt x="15660" y="21600"/>
                </a:lnTo>
                <a:lnTo>
                  <a:pt x="17820" y="21600"/>
                </a:lnTo>
                <a:lnTo>
                  <a:pt x="17820" y="20057"/>
                </a:lnTo>
                <a:lnTo>
                  <a:pt x="15660" y="20057"/>
                </a:lnTo>
                <a:close/>
              </a:path>
              <a:path w="21600" h="21600" extrusionOk="0">
                <a:moveTo>
                  <a:pt x="17820" y="20057"/>
                </a:moveTo>
                <a:lnTo>
                  <a:pt x="17820" y="21600"/>
                </a:lnTo>
                <a:lnTo>
                  <a:pt x="19980" y="21600"/>
                </a:lnTo>
                <a:lnTo>
                  <a:pt x="19980" y="20057"/>
                </a:lnTo>
                <a:lnTo>
                  <a:pt x="17820" y="20057"/>
                </a:lnTo>
                <a:close/>
              </a:path>
              <a:path w="21600" h="21600" extrusionOk="0">
                <a:moveTo>
                  <a:pt x="19980" y="4628"/>
                </a:moveTo>
                <a:lnTo>
                  <a:pt x="21060" y="4628"/>
                </a:lnTo>
                <a:lnTo>
                  <a:pt x="21060" y="6171"/>
                </a:lnTo>
                <a:lnTo>
                  <a:pt x="19980" y="6171"/>
                </a:lnTo>
                <a:lnTo>
                  <a:pt x="19980" y="4628"/>
                </a:lnTo>
                <a:close/>
              </a:path>
            </a:pathLst>
          </a:custGeom>
          <a:solidFill>
            <a:srgbClr val="996633"/>
          </a:solid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transition>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xplosion 2 3"/>
          <p:cNvSpPr/>
          <p:nvPr/>
        </p:nvSpPr>
        <p:spPr>
          <a:xfrm rot="586764">
            <a:off x="3053863" y="283743"/>
            <a:ext cx="3448897" cy="1261314"/>
          </a:xfrm>
          <a:prstGeom prst="irregularSeal2">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200" y="304800"/>
            <a:ext cx="8229600" cy="1143000"/>
          </a:xfrm>
        </p:spPr>
        <p:txBody>
          <a:bodyPr/>
          <a:lstStyle/>
          <a:p>
            <a:r>
              <a:rPr lang="en-US" b="1" dirty="0" smtClean="0">
                <a:solidFill>
                  <a:srgbClr val="FF0000"/>
                </a:solidFill>
                <a:effectLst>
                  <a:outerShdw blurRad="38100" dist="38100" dir="2700000" algn="tl">
                    <a:srgbClr val="000000">
                      <a:alpha val="43137"/>
                    </a:srgbClr>
                  </a:outerShdw>
                </a:effectLst>
              </a:rPr>
              <a:t>Warfare</a:t>
            </a:r>
            <a:endParaRPr lang="en-US" b="1" dirty="0">
              <a:solidFill>
                <a:srgbClr val="FF00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buClr>
                <a:schemeClr val="tx2"/>
              </a:buClr>
              <a:buFont typeface="Wingdings" pitchFamily="2" charset="2"/>
              <a:buChar char="q"/>
            </a:pPr>
            <a:r>
              <a:rPr lang="en-US" dirty="0" smtClean="0"/>
              <a:t> </a:t>
            </a:r>
            <a:r>
              <a:rPr lang="en-US" sz="3600" b="1" dirty="0" smtClean="0">
                <a:effectLst>
                  <a:outerShdw blurRad="38100" dist="38100" dir="2700000" algn="tl">
                    <a:srgbClr val="000000">
                      <a:alpha val="43137"/>
                    </a:srgbClr>
                  </a:outerShdw>
                </a:effectLst>
              </a:rPr>
              <a:t>Training Style:  </a:t>
            </a:r>
            <a:r>
              <a:rPr lang="en-US" dirty="0" smtClean="0"/>
              <a:t>men fought each other on horseback and ran long distances to build endurance</a:t>
            </a:r>
            <a:endParaRPr lang="en-US" dirty="0"/>
          </a:p>
          <a:p>
            <a:pPr>
              <a:buClr>
                <a:schemeClr val="tx2"/>
              </a:buClr>
              <a:buFont typeface="Wingdings" pitchFamily="2" charset="2"/>
              <a:buChar char="q"/>
            </a:pPr>
            <a:r>
              <a:rPr lang="en-US" dirty="0" smtClean="0"/>
              <a:t> </a:t>
            </a:r>
            <a:r>
              <a:rPr lang="en-US" sz="3600" b="1" dirty="0" smtClean="0">
                <a:effectLst>
                  <a:outerShdw blurRad="38100" dist="38100" dir="2700000" algn="tl">
                    <a:srgbClr val="000000">
                      <a:alpha val="43137"/>
                    </a:srgbClr>
                  </a:outerShdw>
                </a:effectLst>
              </a:rPr>
              <a:t>Fighting Style:</a:t>
            </a:r>
            <a:r>
              <a:rPr lang="en-US" b="1" dirty="0" smtClean="0">
                <a:effectLst>
                  <a:outerShdw blurRad="38100" dist="38100" dir="2700000" algn="tl">
                    <a:srgbClr val="000000">
                      <a:alpha val="43137"/>
                    </a:srgbClr>
                  </a:outerShdw>
                </a:effectLst>
              </a:rPr>
              <a:t>  </a:t>
            </a:r>
            <a:r>
              <a:rPr lang="en-US" dirty="0" smtClean="0"/>
              <a:t>soldiers surrounded the enemy secretly and then attacked suddenly</a:t>
            </a:r>
            <a:endParaRPr lang="en-US" dirty="0"/>
          </a:p>
          <a:p>
            <a:pPr>
              <a:buClr>
                <a:schemeClr val="tx2"/>
              </a:buClr>
              <a:buFont typeface="Wingdings" pitchFamily="2" charset="2"/>
              <a:buChar char="q"/>
            </a:pPr>
            <a:r>
              <a:rPr lang="en-US" dirty="0" smtClean="0"/>
              <a:t> </a:t>
            </a:r>
            <a:r>
              <a:rPr lang="en-US" sz="3600" b="1" dirty="0" smtClean="0">
                <a:effectLst>
                  <a:outerShdw blurRad="38100" dist="38100" dir="2700000" algn="tl">
                    <a:srgbClr val="000000">
                      <a:alpha val="43137"/>
                    </a:srgbClr>
                  </a:outerShdw>
                </a:effectLst>
              </a:rPr>
              <a:t>Unique Strategies:  </a:t>
            </a:r>
            <a:r>
              <a:rPr lang="en-US" dirty="0" smtClean="0"/>
              <a:t>women often served as nurses to the injured men during the battle</a:t>
            </a:r>
            <a:endParaRPr lang="en-US" dirty="0"/>
          </a:p>
        </p:txBody>
      </p:sp>
    </p:spTree>
  </p:cSld>
  <p:clrMapOvr>
    <a:masterClrMapping/>
  </p:clrMapOvr>
  <p:transition>
    <p:wipe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pc="600" dirty="0" smtClean="0">
                <a:solidFill>
                  <a:srgbClr val="7030A0"/>
                </a:solidFill>
                <a:effectLst>
                  <a:outerShdw blurRad="38100" dist="38100" dir="2700000" algn="tl">
                    <a:srgbClr val="000000">
                      <a:alpha val="43137"/>
                    </a:srgbClr>
                  </a:outerShdw>
                </a:effectLst>
              </a:rPr>
              <a:t>C</a:t>
            </a:r>
            <a:r>
              <a:rPr lang="en-US" b="1" spc="600" dirty="0" smtClean="0">
                <a:solidFill>
                  <a:srgbClr val="FF0000"/>
                </a:solidFill>
                <a:effectLst>
                  <a:outerShdw blurRad="38100" dist="38100" dir="2700000" algn="tl">
                    <a:srgbClr val="000000">
                      <a:alpha val="43137"/>
                    </a:srgbClr>
                  </a:outerShdw>
                </a:effectLst>
              </a:rPr>
              <a:t>ul</a:t>
            </a:r>
            <a:r>
              <a:rPr lang="en-US" b="1" spc="600" dirty="0" smtClean="0">
                <a:solidFill>
                  <a:schemeClr val="accent1"/>
                </a:solidFill>
                <a:effectLst>
                  <a:outerShdw blurRad="38100" dist="38100" dir="2700000" algn="tl">
                    <a:srgbClr val="000000">
                      <a:alpha val="43137"/>
                    </a:srgbClr>
                  </a:outerShdw>
                </a:effectLst>
              </a:rPr>
              <a:t>t</a:t>
            </a:r>
            <a:r>
              <a:rPr lang="en-US" b="1" spc="600" dirty="0" smtClean="0">
                <a:solidFill>
                  <a:srgbClr val="9900FF"/>
                </a:solidFill>
                <a:effectLst>
                  <a:outerShdw blurRad="38100" dist="38100" dir="2700000" algn="tl">
                    <a:srgbClr val="000000">
                      <a:alpha val="43137"/>
                    </a:srgbClr>
                  </a:outerShdw>
                </a:effectLst>
              </a:rPr>
              <a:t>ur</a:t>
            </a:r>
            <a:r>
              <a:rPr lang="en-US" b="1" spc="600" dirty="0" smtClean="0">
                <a:solidFill>
                  <a:srgbClr val="00B050"/>
                </a:solidFill>
                <a:effectLst>
                  <a:outerShdw blurRad="38100" dist="38100" dir="2700000" algn="tl">
                    <a:srgbClr val="000000">
                      <a:alpha val="43137"/>
                    </a:srgbClr>
                  </a:outerShdw>
                </a:effectLst>
              </a:rPr>
              <a:t>e</a:t>
            </a:r>
            <a:endParaRPr lang="en-US" b="1" spc="600" dirty="0">
              <a:solidFill>
                <a:srgbClr val="00B05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371600"/>
            <a:ext cx="8229600" cy="5181600"/>
          </a:xfrm>
          <a:solidFill>
            <a:schemeClr val="accent6"/>
          </a:solidFill>
          <a:ln w="38100">
            <a:solidFill>
              <a:schemeClr val="tx1"/>
            </a:solidFill>
            <a:prstDash val="dash"/>
          </a:ln>
        </p:spPr>
        <p:txBody>
          <a:bodyPr>
            <a:normAutofit fontScale="70000" lnSpcReduction="20000"/>
          </a:bodyPr>
          <a:lstStyle/>
          <a:p>
            <a:pPr>
              <a:buNone/>
            </a:pPr>
            <a:endParaRPr lang="en-US" sz="39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buNone/>
            </a:pPr>
            <a:r>
              <a:rPr lang="en-US" sz="4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Language:</a:t>
            </a:r>
            <a:r>
              <a:rPr 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3600" dirty="0" smtClean="0"/>
              <a:t>Spanish and English</a:t>
            </a:r>
          </a:p>
          <a:p>
            <a:pPr>
              <a:buNone/>
            </a:pPr>
            <a:endParaRPr lang="en-US" sz="3600" dirty="0"/>
          </a:p>
          <a:p>
            <a:pPr>
              <a:buNone/>
            </a:pP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Religion:   </a:t>
            </a:r>
            <a:r>
              <a:rPr lang="en-US" sz="3600" dirty="0" smtClean="0"/>
              <a:t>Christianity mainly, but no religion is frowned upon</a:t>
            </a:r>
          </a:p>
          <a:p>
            <a:pPr>
              <a:buNone/>
            </a:pPr>
            <a:endParaRPr lang="en-US" sz="3600" dirty="0"/>
          </a:p>
          <a:p>
            <a:pPr>
              <a:buNone/>
            </a:pP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Arts:</a:t>
            </a:r>
            <a:r>
              <a:rPr lang="en-US" sz="4000" dirty="0" smtClean="0"/>
              <a:t>    </a:t>
            </a:r>
            <a:r>
              <a:rPr lang="en-US" sz="3600" dirty="0" smtClean="0"/>
              <a:t>Sculptures and Stain glass windows, which are mainly inside the church and around the city of Moldencago</a:t>
            </a:r>
          </a:p>
          <a:p>
            <a:pPr>
              <a:buNone/>
            </a:pPr>
            <a:endParaRPr lang="en-US" sz="3600" dirty="0"/>
          </a:p>
          <a:p>
            <a:pPr>
              <a:buNone/>
            </a:pP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Entertainment:</a:t>
            </a:r>
            <a:r>
              <a:rPr lang="en-US" sz="3600" dirty="0" smtClean="0"/>
              <a:t> Many tourists come to Kutopia just to stare at the coast but others come to enjoy the shops and theaters in Moldencago</a:t>
            </a:r>
            <a:endParaRPr lang="en-US" sz="3600" dirty="0" smtClean="0">
              <a:ln w="12700">
                <a:solidFill>
                  <a:schemeClr val="tx2">
                    <a:satMod val="155000"/>
                  </a:schemeClr>
                </a:solidFill>
                <a:prstDash val="solid"/>
              </a:ln>
              <a:solidFill>
                <a:srgbClr val="000000"/>
              </a:solidFill>
            </a:endParaRPr>
          </a:p>
        </p:txBody>
      </p:sp>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TotalTime>
  <Words>698</Words>
  <Application>Microsoft Office PowerPoint</Application>
  <PresentationFormat>On-screen Show (4:3)</PresentationFormat>
  <Paragraphs>98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Kutopia “A new empire”</vt:lpstr>
      <vt:lpstr>Kutopia’s people </vt:lpstr>
      <vt:lpstr>Social Status</vt:lpstr>
      <vt:lpstr>Kudos to Kutopia!</vt:lpstr>
      <vt:lpstr>New land</vt:lpstr>
      <vt:lpstr>Historical Sites and Buildings</vt:lpstr>
      <vt:lpstr>Protection</vt:lpstr>
      <vt:lpstr>Warfare</vt:lpstr>
      <vt:lpstr>Culture</vt:lpstr>
      <vt:lpstr>**NEXT PART OF PROJECT&gt;&gt;</vt:lpstr>
      <vt:lpstr>Start a Revolution!</vt:lpstr>
      <vt:lpstr>CONFLICTS</vt:lpstr>
      <vt:lpstr>Important People in Revolution</vt:lpstr>
      <vt:lpstr>People Impacted  from Revolution</vt:lpstr>
      <vt:lpstr>Changes in Kutopia</vt:lpstr>
      <vt:lpstr>Lasting Impact</vt:lpstr>
    </vt:vector>
  </TitlesOfParts>
  <Company>Deftones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Kutopia “A new empire”</dc:title>
  <dc:creator>lasagna</dc:creator>
  <cp:lastModifiedBy>admin</cp:lastModifiedBy>
  <cp:revision>12</cp:revision>
  <dcterms:created xsi:type="dcterms:W3CDTF">2011-02-15T23:27:12Z</dcterms:created>
  <dcterms:modified xsi:type="dcterms:W3CDTF">2011-03-17T14:27:28Z</dcterms:modified>
</cp:coreProperties>
</file>